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66" r:id="rId4"/>
    <p:sldId id="257" r:id="rId5"/>
    <p:sldId id="258" r:id="rId6"/>
    <p:sldId id="260" r:id="rId7"/>
    <p:sldId id="261" r:id="rId8"/>
    <p:sldId id="267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635CB-993A-4A98-912C-095B0BBB327E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46A92-C61D-40E1-B78C-2CB67EF359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979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821376C-519C-40FE-83CE-AE637B1E26A9}" type="slidenum">
              <a:rPr lang="es-CL" smtClean="0">
                <a:solidFill>
                  <a:srgbClr val="000000"/>
                </a:solidFill>
              </a:rPr>
              <a:pPr eaLnBrk="1" hangingPunct="1"/>
              <a:t>1</a:t>
            </a:fld>
            <a:endParaRPr lang="es-C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14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368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3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48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41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5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212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149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872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6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2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CAE0-9E02-4345-BB79-22B3093C09D3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55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calderon@maxsalas.c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ancycalderon@maxsalas.c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" y="620713"/>
            <a:ext cx="91440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400" b="1" dirty="0">
                <a:solidFill>
                  <a:prstClr val="black"/>
                </a:solidFill>
                <a:latin typeface="Calisto MT" pitchFamily="18" charset="0"/>
              </a:rPr>
              <a:t>Tecnología </a:t>
            </a:r>
            <a:r>
              <a:rPr lang="es-CL" sz="2400" b="1" dirty="0" smtClean="0">
                <a:solidFill>
                  <a:prstClr val="black"/>
                </a:solidFill>
                <a:latin typeface="Calisto MT" pitchFamily="18" charset="0"/>
              </a:rPr>
              <a:t>primero medio.</a:t>
            </a:r>
            <a:endParaRPr lang="es-CL" sz="2400" b="1" dirty="0">
              <a:solidFill>
                <a:prstClr val="black"/>
              </a:solidFill>
              <a:latin typeface="Calisto MT" pitchFamily="18" charset="0"/>
            </a:endParaRPr>
          </a:p>
          <a:p>
            <a:pPr>
              <a:defRPr/>
            </a:pPr>
            <a:r>
              <a:rPr lang="es-CL" sz="2000" dirty="0">
                <a:solidFill>
                  <a:prstClr val="black"/>
                </a:solidFill>
                <a:latin typeface="Calisto MT" pitchFamily="18" charset="0"/>
              </a:rPr>
              <a:t>Unidad 1: </a:t>
            </a: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Desarrollo e implementación de un servicio. </a:t>
            </a:r>
            <a:endParaRPr lang="es-CL" sz="2000" dirty="0">
              <a:solidFill>
                <a:prstClr val="black"/>
              </a:solidFill>
              <a:latin typeface="Calisto MT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1772816"/>
            <a:ext cx="3024187" cy="317009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  <a:t>Objetivo de Aprendizaje</a:t>
            </a:r>
            <a:r>
              <a:rPr lang="es-CL" sz="2000" b="1" dirty="0" smtClean="0">
                <a:solidFill>
                  <a:prstClr val="black"/>
                </a:solidFill>
                <a:latin typeface="Calisto MT" pitchFamily="18" charset="0"/>
              </a:rPr>
              <a:t>:</a:t>
            </a:r>
          </a:p>
          <a:p>
            <a:pPr>
              <a:defRPr/>
            </a:pP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Desarrollar un servicio que implique la utilización de recursos digitales u otros medios, considerando aspectos éticos, sus potenciales impactos y normas de cuidado y seguridad.</a:t>
            </a:r>
            <a:endParaRPr lang="es-CL" sz="2000" dirty="0">
              <a:solidFill>
                <a:prstClr val="black"/>
              </a:solidFill>
              <a:latin typeface="Calisto MT" pitchFamily="18" charset="0"/>
            </a:endParaRPr>
          </a:p>
          <a:p>
            <a:pPr>
              <a:defRPr/>
            </a:pPr>
            <a:endParaRPr lang="es-CL" sz="2000" dirty="0">
              <a:solidFill>
                <a:prstClr val="black"/>
              </a:solidFill>
              <a:latin typeface="Calisto MT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11960" y="1788419"/>
            <a:ext cx="4503415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  <a:t>Estimado estudiante:</a:t>
            </a:r>
          </a:p>
          <a:p>
            <a:pPr>
              <a:defRPr/>
            </a:pPr>
            <a:r>
              <a:rPr lang="es-CL" sz="2000" dirty="0">
                <a:solidFill>
                  <a:prstClr val="black"/>
                </a:solidFill>
                <a:latin typeface="Calisto MT" pitchFamily="18" charset="0"/>
              </a:rPr>
              <a:t>En esta ocasión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como no puedes salir de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casa,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la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actividad de </a:t>
            </a:r>
            <a:r>
              <a:rPr lang="es-CL" sz="2000" b="1" dirty="0" smtClean="0">
                <a:solidFill>
                  <a:prstClr val="black"/>
                </a:solidFill>
                <a:latin typeface="Calisto MT" pitchFamily="18" charset="0"/>
              </a:rPr>
              <a:t>desarrollar </a:t>
            </a:r>
            <a: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  <a:t>un </a:t>
            </a:r>
            <a:r>
              <a:rPr lang="es-CL" sz="2000" b="1" dirty="0" smtClean="0">
                <a:solidFill>
                  <a:prstClr val="black"/>
                </a:solidFill>
                <a:latin typeface="Calisto MT" pitchFamily="18" charset="0"/>
              </a:rPr>
              <a:t>servicio</a:t>
            </a: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se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enfocará en otorgar bienestar a tu grupo familiar o a las personas con quienes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vives.</a:t>
            </a: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  </a:t>
            </a:r>
            <a:endParaRPr lang="es-CL" sz="2000" dirty="0">
              <a:solidFill>
                <a:prstClr val="black"/>
              </a:solidFill>
              <a:latin typeface="Calisto MT" pitchFamily="18" charset="0"/>
            </a:endParaRPr>
          </a:p>
          <a:p>
            <a:pPr>
              <a:defRPr/>
            </a:pPr>
            <a: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  <a:t>Luego debes desarrollar:  La actividad N°3</a:t>
            </a:r>
            <a:r>
              <a:rPr lang="es-CL" sz="2000" dirty="0">
                <a:solidFill>
                  <a:prstClr val="black"/>
                </a:solidFill>
                <a:latin typeface="Calisto MT" pitchFamily="18" charset="0"/>
              </a:rPr>
              <a:t>: Según lo visto en la presentación, debes </a:t>
            </a: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elaborar  </a:t>
            </a:r>
            <a:r>
              <a:rPr lang="es-CL" sz="2000" dirty="0">
                <a:solidFill>
                  <a:prstClr val="black"/>
                </a:solidFill>
                <a:latin typeface="Calisto MT" pitchFamily="18" charset="0"/>
              </a:rPr>
              <a:t>la </a:t>
            </a: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presentación de tu servicio en PowerPoint  </a:t>
            </a:r>
            <a:r>
              <a:rPr lang="es-CL" sz="2000" dirty="0">
                <a:solidFill>
                  <a:prstClr val="black"/>
                </a:solidFill>
                <a:latin typeface="Calisto MT" pitchFamily="18" charset="0"/>
              </a:rPr>
              <a:t>y </a:t>
            </a:r>
            <a:r>
              <a:rPr lang="es-CL" sz="2000" b="1" dirty="0" smtClean="0">
                <a:solidFill>
                  <a:prstClr val="black"/>
                </a:solidFill>
                <a:latin typeface="Calisto MT" pitchFamily="18" charset="0"/>
              </a:rPr>
              <a:t>enviar a </a:t>
            </a:r>
            <a:r>
              <a:rPr lang="es-CL" sz="2000" b="1" dirty="0" smtClean="0">
                <a:solidFill>
                  <a:srgbClr val="4F81BD">
                    <a:lumMod val="75000"/>
                  </a:srgbClr>
                </a:solidFill>
                <a:latin typeface="Calisto MT" pitchFamily="18" charset="0"/>
                <a:hlinkClick r:id="rId3"/>
              </a:rPr>
              <a:t>nancycalderon@maxsalas.cl</a:t>
            </a:r>
            <a:r>
              <a:rPr lang="es-CL" sz="2000" b="1" dirty="0" smtClean="0">
                <a:solidFill>
                  <a:prstClr val="black"/>
                </a:solidFill>
                <a:latin typeface="Calisto MT" pitchFamily="18" charset="0"/>
              </a:rPr>
              <a:t>  </a:t>
            </a:r>
            <a: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  <a:t>plazo de entrega martes 30 de junio.</a:t>
            </a:r>
            <a:b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</a:br>
            <a:endParaRPr lang="es-CL" sz="2000" b="1" dirty="0">
              <a:solidFill>
                <a:prstClr val="black"/>
              </a:solidFill>
              <a:latin typeface="Calisto MT" pitchFamily="18" charset="0"/>
            </a:endParaRPr>
          </a:p>
          <a:p>
            <a:pPr>
              <a:defRPr/>
            </a:pPr>
            <a:endParaRPr lang="es-CL" dirty="0">
              <a:solidFill>
                <a:prstClr val="black"/>
              </a:solidFill>
              <a:latin typeface="Calisto MT" pitchFamily="18" charset="0"/>
            </a:endParaRPr>
          </a:p>
          <a:p>
            <a:pPr>
              <a:defRPr/>
            </a:pPr>
            <a:endParaRPr lang="es-CL" dirty="0">
              <a:solidFill>
                <a:prstClr val="black"/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474345"/>
            <a:ext cx="82089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alisto MT" pitchFamily="18" charset="0"/>
              </a:rPr>
              <a:t>El tema que vamos a ver es: La creación y Desarrollo de un servicio.</a:t>
            </a:r>
            <a:endParaRPr lang="es-CL" sz="2000" dirty="0" smtClean="0">
              <a:latin typeface="Calisto MT" pitchFamily="18" charset="0"/>
            </a:endParaRPr>
          </a:p>
          <a:p>
            <a:r>
              <a:rPr lang="es-ES" sz="2000" dirty="0" smtClean="0">
                <a:latin typeface="Calisto MT" pitchFamily="18" charset="0"/>
              </a:rPr>
              <a:t>Para iniciar debes recordar </a:t>
            </a:r>
            <a:r>
              <a:rPr lang="es-ES" sz="2000" dirty="0">
                <a:latin typeface="Calisto MT" pitchFamily="18" charset="0"/>
              </a:rPr>
              <a:t>algunos </a:t>
            </a:r>
            <a:r>
              <a:rPr lang="es-ES" sz="2000" dirty="0" smtClean="0">
                <a:latin typeface="Calisto MT" pitchFamily="18" charset="0"/>
              </a:rPr>
              <a:t>conceptos, que viste en los trabajos anteriores, que </a:t>
            </a:r>
            <a:r>
              <a:rPr lang="es-ES" sz="2000" dirty="0">
                <a:latin typeface="Calisto MT" pitchFamily="18" charset="0"/>
              </a:rPr>
              <a:t>te permitirán alcanzar el propósito del proyecto. </a:t>
            </a:r>
            <a:endParaRPr lang="es-ES" sz="2000" dirty="0" smtClean="0">
              <a:latin typeface="Calisto MT" pitchFamily="18" charset="0"/>
            </a:endParaRPr>
          </a:p>
          <a:p>
            <a:r>
              <a:rPr lang="es-ES" sz="2000" b="1" dirty="0" smtClean="0">
                <a:solidFill>
                  <a:srgbClr val="C00000"/>
                </a:solidFill>
                <a:latin typeface="Calisto MT" pitchFamily="18" charset="0"/>
              </a:rPr>
              <a:t>Primero </a:t>
            </a:r>
            <a:r>
              <a:rPr lang="es-ES" sz="2000" b="1" dirty="0">
                <a:solidFill>
                  <a:srgbClr val="C00000"/>
                </a:solidFill>
                <a:latin typeface="Calisto MT" pitchFamily="18" charset="0"/>
              </a:rPr>
              <a:t>que todo ¿qué es un servicio? </a:t>
            </a:r>
            <a:endParaRPr lang="es-ES" sz="2000" b="1" dirty="0" smtClean="0">
              <a:solidFill>
                <a:srgbClr val="C00000"/>
              </a:solidFill>
              <a:latin typeface="Calisto MT" pitchFamily="18" charset="0"/>
            </a:endParaRPr>
          </a:p>
          <a:p>
            <a:r>
              <a:rPr lang="es-ES" sz="2000" b="1" dirty="0" smtClean="0">
                <a:solidFill>
                  <a:srgbClr val="C00000"/>
                </a:solidFill>
                <a:latin typeface="Calisto MT" pitchFamily="18" charset="0"/>
              </a:rPr>
              <a:t>Puedes </a:t>
            </a:r>
            <a:r>
              <a:rPr lang="es-ES" sz="2000" b="1" dirty="0">
                <a:solidFill>
                  <a:srgbClr val="C00000"/>
                </a:solidFill>
                <a:latin typeface="Calisto MT" pitchFamily="18" charset="0"/>
              </a:rPr>
              <a:t>definirlo en base a las asociaciones de este término en cuestiones de nuestro diario vivir:  </a:t>
            </a:r>
            <a:r>
              <a:rPr lang="es-ES" sz="2000" b="1" dirty="0" smtClean="0">
                <a:solidFill>
                  <a:srgbClr val="C00000"/>
                </a:solidFill>
                <a:latin typeface="Calisto MT" pitchFamily="18" charset="0"/>
              </a:rPr>
              <a:t>servicios </a:t>
            </a:r>
            <a:r>
              <a:rPr lang="es-ES" sz="2000" b="1" dirty="0">
                <a:solidFill>
                  <a:srgbClr val="C00000"/>
                </a:solidFill>
                <a:latin typeface="Calisto MT" pitchFamily="18" charset="0"/>
              </a:rPr>
              <a:t>públicos y privados, servicios de salud, educación, seguridad, técnicos, digitales, transportes, higiene, etc. </a:t>
            </a:r>
            <a:endParaRPr lang="es-ES" sz="2000" b="1" dirty="0" smtClean="0">
              <a:solidFill>
                <a:srgbClr val="C00000"/>
              </a:solidFill>
              <a:latin typeface="Calisto MT" pitchFamily="18" charset="0"/>
            </a:endParaRPr>
          </a:p>
          <a:p>
            <a:endParaRPr lang="es-CL" b="1" dirty="0">
              <a:solidFill>
                <a:srgbClr val="C00000"/>
              </a:solidFill>
            </a:endParaRP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02986"/>
            <a:ext cx="3960440" cy="352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104963"/>
            <a:ext cx="4691237" cy="351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3096344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Calisto MT" pitchFamily="18" charset="0"/>
              </a:rPr>
              <a:t>En estricto rigor son acciones que sirven a una persona o grupo de personas, de modo que generan comodidad o bienestar. Varían en servicios pagados, subvencionados o públicos. </a:t>
            </a:r>
          </a:p>
          <a:p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</a:rPr>
              <a:t>Cada servicio en su punto de origen ha sido creado a partir de la observación y detección de una necesidad y un problema en las comunidades humanas</a:t>
            </a:r>
            <a:r>
              <a:rPr lang="es-ES" sz="2000" dirty="0" smtClean="0">
                <a:latin typeface="Calisto MT" pitchFamily="18" charset="0"/>
              </a:rPr>
              <a:t>, es decir, surge de una mirada crítica, pero también creativa de nuestra realidad, es por eso que </a:t>
            </a:r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</a:rPr>
              <a:t>un buen servicio tiende a adaptarse y a responder a las demandas humanas. </a:t>
            </a:r>
            <a:endParaRPr lang="es-CL" sz="2000" dirty="0" smtClean="0">
              <a:solidFill>
                <a:srgbClr val="C00000"/>
              </a:solidFill>
              <a:latin typeface="Calisto MT" pitchFamily="18" charset="0"/>
            </a:endParaRPr>
          </a:p>
          <a:p>
            <a:endParaRPr lang="es-CL" sz="2000" dirty="0">
              <a:latin typeface="Calisto M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8164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11960" y="3356992"/>
            <a:ext cx="4572000" cy="23761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R="17145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solidFill>
                  <a:srgbClr val="0070C0"/>
                </a:solidFill>
                <a:latin typeface="Calisto MT" pitchFamily="18" charset="0"/>
                <a:ea typeface="Times New Roman"/>
                <a:cs typeface="Calibri"/>
              </a:rPr>
              <a:t>La situación actual mundial y en Chile a raíz del conocido </a:t>
            </a:r>
            <a:r>
              <a:rPr lang="es-ES" sz="2000" b="1" dirty="0" smtClean="0">
                <a:solidFill>
                  <a:srgbClr val="C00000"/>
                </a:solidFill>
                <a:latin typeface="Calisto MT" pitchFamily="18" charset="0"/>
                <a:ea typeface="Times New Roman"/>
                <a:cs typeface="Calibri"/>
              </a:rPr>
              <a:t>coronavirus </a:t>
            </a:r>
            <a:r>
              <a:rPr lang="es-ES" sz="2000" b="1" dirty="0" smtClean="0">
                <a:solidFill>
                  <a:srgbClr val="0070C0"/>
                </a:solidFill>
                <a:latin typeface="Calisto MT" pitchFamily="18" charset="0"/>
                <a:ea typeface="Times New Roman"/>
                <a:cs typeface="Calibri"/>
              </a:rPr>
              <a:t>nos sitúa inmediatamente en nuevos problemas, incluso, en nuevas prioridades y cambios importantes en nuestras rutinas porque las condiciones así lo ameritan.</a:t>
            </a:r>
          </a:p>
        </p:txBody>
      </p:sp>
    </p:spTree>
    <p:extLst>
      <p:ext uri="{BB962C8B-B14F-4D97-AF65-F5344CB8AC3E}">
        <p14:creationId xmlns:p14="http://schemas.microsoft.com/office/powerpoint/2010/main" val="12352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1" y="715565"/>
            <a:ext cx="8827095" cy="552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solidFill>
                  <a:srgbClr val="C00000"/>
                </a:solidFill>
                <a:latin typeface="Calisto MT" pitchFamily="18" charset="0"/>
                <a:ea typeface="Times New Roman"/>
                <a:cs typeface="Calibri"/>
              </a:rPr>
              <a:t>En tiempos de coronavirus: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Los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artículos de higiene se han convertido en productos de primera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necesidad, también los servicios de delivery. </a:t>
            </a: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 En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cuanto a nuestro comportamiento quedarse en casa, saludar a distancia,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etc. Se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han convertido en parte del diario vivir. Bajo estas condiciones un servicio puede tener éxito, siempre y cuando el propósito esencial sea cuidar y favorecer en uno o muchos ámbitos la vida de las personas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.</a:t>
            </a: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latin typeface="Calisto MT" pitchFamily="18" charset="0"/>
              <a:ea typeface="Times New Roman"/>
              <a:cs typeface="Calibri"/>
            </a:endParaRP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ES" sz="2000" dirty="0" smtClean="0">
              <a:latin typeface="Calisto MT" pitchFamily="18" charset="0"/>
              <a:ea typeface="Times New Roman"/>
              <a:cs typeface="Calibri"/>
            </a:endParaRP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latin typeface="Calisto MT" pitchFamily="18" charset="0"/>
              <a:ea typeface="Times New Roman"/>
              <a:cs typeface="Calibri"/>
            </a:endParaRP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ES" sz="2000" dirty="0" smtClean="0">
              <a:latin typeface="Calisto MT" pitchFamily="18" charset="0"/>
              <a:ea typeface="Times New Roman"/>
              <a:cs typeface="Calibri"/>
            </a:endParaRP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latin typeface="Calisto MT" pitchFamily="18" charset="0"/>
              <a:ea typeface="Times New Roman"/>
              <a:cs typeface="Calibri"/>
            </a:endParaRP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E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n vista de esto,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como no puedes salir de casa la actividad se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enfocará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en otorgar bienestar a tu grupo familiar o a las personas con quienes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vives.</a:t>
            </a: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CL" sz="2000" dirty="0">
              <a:effectLst/>
              <a:latin typeface="Calisto MT" pitchFamily="18" charset="0"/>
              <a:ea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09589"/>
            <a:ext cx="3426495" cy="161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7563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63" y="3073825"/>
            <a:ext cx="2304149" cy="148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7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5327" y="260648"/>
            <a:ext cx="8784976" cy="625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latin typeface="Calisto MT" pitchFamily="18" charset="0"/>
                <a:ea typeface="Times New Roman"/>
                <a:cs typeface="Calibri"/>
              </a:rPr>
              <a:t>Actividad 3: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 </a:t>
            </a:r>
            <a:r>
              <a:rPr lang="es-ES" sz="2000" dirty="0">
                <a:latin typeface="Calisto MT" pitchFamily="18" charset="0"/>
              </a:rPr>
              <a:t>D</a:t>
            </a:r>
            <a:r>
              <a:rPr lang="es-ES" sz="2000" dirty="0" smtClean="0">
                <a:latin typeface="Calisto MT" pitchFamily="18" charset="0"/>
              </a:rPr>
              <a:t>ebes crear una presentación en PowerPoint redactando y desarrollando estos 5 puntos. </a:t>
            </a:r>
            <a:r>
              <a:rPr lang="es-ES" sz="2000" dirty="0" smtClean="0">
                <a:solidFill>
                  <a:prstClr val="black"/>
                </a:solidFill>
                <a:latin typeface="Calisto MT" pitchFamily="18" charset="0"/>
              </a:rPr>
              <a:t>(la </a:t>
            </a:r>
            <a:r>
              <a:rPr lang="es-ES" sz="2000" dirty="0">
                <a:solidFill>
                  <a:prstClr val="black"/>
                </a:solidFill>
                <a:latin typeface="Calisto MT" pitchFamily="18" charset="0"/>
              </a:rPr>
              <a:t>presentación debe ser de 5 </a:t>
            </a:r>
            <a:r>
              <a:rPr lang="es-ES" sz="2000" dirty="0" smtClean="0">
                <a:solidFill>
                  <a:prstClr val="black"/>
                </a:solidFill>
                <a:latin typeface="Calisto MT" pitchFamily="18" charset="0"/>
              </a:rPr>
              <a:t>diapositivas). </a:t>
            </a:r>
            <a:endParaRPr lang="es-ES" sz="2000" dirty="0" smtClean="0">
              <a:latin typeface="Calisto MT" pitchFamily="18" charset="0"/>
              <a:ea typeface="Times New Roman"/>
              <a:cs typeface="Calibri"/>
            </a:endParaRPr>
          </a:p>
          <a:p>
            <a:pPr marL="457200" marR="17145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 Debes </a:t>
            </a:r>
            <a:r>
              <a:rPr lang="es-ES" sz="2000" dirty="0">
                <a:solidFill>
                  <a:srgbClr val="C00000"/>
                </a:solidFill>
                <a:latin typeface="Calisto MT" pitchFamily="18" charset="0"/>
                <a:ea typeface="Times New Roman"/>
                <a:cs typeface="Calibri"/>
              </a:rPr>
              <a:t>crear un servicio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al interior de tu hogar, para ello observa y reflexiona sobre lo </a:t>
            </a:r>
            <a:r>
              <a:rPr lang="es-ES" sz="2000" dirty="0">
                <a:solidFill>
                  <a:srgbClr val="C00000"/>
                </a:solidFill>
                <a:latin typeface="Calisto MT" pitchFamily="18" charset="0"/>
                <a:ea typeface="Times New Roman"/>
                <a:cs typeface="Calibri"/>
              </a:rPr>
              <a:t>que necesita tu grupo familiar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.</a:t>
            </a:r>
          </a:p>
          <a:p>
            <a:pPr marL="457200" marR="17145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Luego escoge un servicio de esta lista o crea un servicio que se ajuste a sus necesidades. Una vez que hayas determinado el servicio a ejecutar,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responde: </a:t>
            </a:r>
            <a:r>
              <a:rPr lang="es-ES" sz="2000" dirty="0">
                <a:solidFill>
                  <a:srgbClr val="C00000"/>
                </a:solidFill>
                <a:latin typeface="Calisto MT" pitchFamily="18" charset="0"/>
                <a:ea typeface="Times New Roman"/>
                <a:cs typeface="Calibri"/>
              </a:rPr>
              <a:t>¿qué solución aporta? ¿qué necesidad resuelve?</a:t>
            </a:r>
            <a:endParaRPr lang="es-CL" sz="2000" dirty="0" smtClean="0">
              <a:solidFill>
                <a:srgbClr val="C00000"/>
              </a:solidFill>
              <a:effectLst/>
              <a:latin typeface="Calisto MT" pitchFamily="18" charset="0"/>
              <a:ea typeface="Times New Roman"/>
            </a:endParaRPr>
          </a:p>
          <a:p>
            <a:pPr marR="17145" algn="just">
              <a:lnSpc>
                <a:spcPct val="115000"/>
              </a:lnSpc>
              <a:spcAft>
                <a:spcPts val="800"/>
              </a:spcAft>
            </a:pPr>
            <a:r>
              <a:rPr lang="es-ES" sz="2000" u="sng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Ejemplos de algunos </a:t>
            </a:r>
            <a:r>
              <a:rPr lang="es-ES" sz="2000" u="sng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servicios: (puede ser otro)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Reforzamiento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académico hermanos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menores.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Cuidado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de niñas y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niños.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Aseo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e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higiene.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Reparación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de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objetos.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 Alimentación: Preparación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de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comidas.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Entretención: rutina de juegos u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otro.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Deportes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: rutina de ejercicios, entrenamiento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grupal u otros.</a:t>
            </a:r>
            <a:endParaRPr lang="es-CL" sz="2000" dirty="0">
              <a:effectLst/>
              <a:latin typeface="Calisto MT" pitchFamily="18" charset="0"/>
              <a:ea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4814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2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600" dirty="0"/>
          </a:p>
          <a:p>
            <a:r>
              <a:rPr lang="es-ES" sz="2000" dirty="0">
                <a:latin typeface="Calisto MT" pitchFamily="18" charset="0"/>
              </a:rPr>
              <a:t> </a:t>
            </a:r>
            <a:r>
              <a:rPr lang="es-ES" sz="2000" dirty="0" smtClean="0">
                <a:latin typeface="Calisto MT" pitchFamily="18" charset="0"/>
              </a:rPr>
              <a:t>3. </a:t>
            </a:r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</a:rPr>
              <a:t>Elaboración de la presentación en PowerPoint, debe contener lo siguiente: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Portada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</a:rPr>
              <a:t>:</a:t>
            </a:r>
            <a:r>
              <a:rPr lang="es-ES" sz="2000" dirty="0">
                <a:latin typeface="Calisto MT" pitchFamily="18" charset="0"/>
              </a:rPr>
              <a:t> Nombre del servicio, soluciones que aporta y necesidad que resuelve.</a:t>
            </a:r>
            <a:endParaRPr lang="es-CL" sz="2000" dirty="0">
              <a:latin typeface="Calisto MT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>
                <a:latin typeface="Calisto MT" pitchFamily="18" charset="0"/>
              </a:rPr>
              <a:t> </a:t>
            </a:r>
            <a:r>
              <a:rPr lang="es-ES" sz="2000" dirty="0" smtClean="0">
                <a:latin typeface="Calisto MT" pitchFamily="18" charset="0"/>
              </a:rPr>
              <a:t> 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</a:rPr>
              <a:t>¿Qué sabemos del tema? </a:t>
            </a:r>
            <a:r>
              <a:rPr lang="es-CL" sz="2000" dirty="0">
                <a:latin typeface="Calisto MT" pitchFamily="18" charset="0"/>
              </a:rPr>
              <a:t>Este paso consiste </a:t>
            </a:r>
            <a:r>
              <a:rPr lang="es-ES" sz="2000" dirty="0">
                <a:latin typeface="Calisto MT" pitchFamily="18" charset="0"/>
              </a:rPr>
              <a:t>en </a:t>
            </a:r>
            <a:r>
              <a:rPr lang="es-CL" sz="2000" dirty="0">
                <a:latin typeface="Calisto MT" pitchFamily="18" charset="0"/>
              </a:rPr>
              <a:t>da</a:t>
            </a:r>
            <a:r>
              <a:rPr lang="es-ES" sz="2000" dirty="0">
                <a:latin typeface="Calisto MT" pitchFamily="18" charset="0"/>
              </a:rPr>
              <a:t>r</a:t>
            </a:r>
            <a:r>
              <a:rPr lang="es-CL" sz="2000" dirty="0">
                <a:latin typeface="Calisto MT" pitchFamily="18" charset="0"/>
              </a:rPr>
              <a:t> a conocer lo que sabe</a:t>
            </a:r>
            <a:r>
              <a:rPr lang="es-ES" sz="2000" dirty="0">
                <a:latin typeface="Calisto MT" pitchFamily="18" charset="0"/>
              </a:rPr>
              <a:t>s</a:t>
            </a:r>
            <a:r>
              <a:rPr lang="es-CL" sz="2000" dirty="0">
                <a:latin typeface="Calisto MT" pitchFamily="18" charset="0"/>
              </a:rPr>
              <a:t> del tema</a:t>
            </a:r>
            <a:r>
              <a:rPr lang="es-ES" sz="2000" dirty="0">
                <a:latin typeface="Calisto MT" pitchFamily="18" charset="0"/>
              </a:rPr>
              <a:t> escogido como servicio. </a:t>
            </a:r>
            <a:r>
              <a:rPr lang="es-CL" sz="2000" dirty="0">
                <a:latin typeface="Calisto MT" pitchFamily="18" charset="0"/>
              </a:rPr>
              <a:t>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latin typeface="Calisto MT" pitchFamily="18" charset="0"/>
              </a:rPr>
              <a:t> </a:t>
            </a:r>
            <a:r>
              <a:rPr lang="es-CL" sz="2000" dirty="0" smtClean="0">
                <a:latin typeface="Calisto MT" pitchFamily="18" charset="0"/>
              </a:rPr>
              <a:t>¿</a:t>
            </a:r>
            <a:r>
              <a:rPr lang="es-CL" sz="2000" dirty="0">
                <a:latin typeface="Calisto MT" pitchFamily="18" charset="0"/>
              </a:rPr>
              <a:t>Qué queremos saber de</a:t>
            </a:r>
            <a:r>
              <a:rPr lang="es-ES" sz="2000" dirty="0">
                <a:latin typeface="Calisto MT" pitchFamily="18" charset="0"/>
              </a:rPr>
              <a:t>l</a:t>
            </a:r>
            <a:r>
              <a:rPr lang="es-CL" sz="2000" dirty="0">
                <a:latin typeface="Calisto MT" pitchFamily="18" charset="0"/>
              </a:rPr>
              <a:t> tema? En este paso se trata de </a:t>
            </a:r>
            <a:r>
              <a:rPr lang="es-CL" sz="2000" dirty="0">
                <a:solidFill>
                  <a:schemeClr val="accent2"/>
                </a:solidFill>
                <a:latin typeface="Calisto MT" pitchFamily="18" charset="0"/>
              </a:rPr>
              <a:t>indicar lo que se desea saber del tema del proyecto. </a:t>
            </a:r>
            <a:endParaRPr lang="es-CL" sz="2000" dirty="0" smtClean="0">
              <a:solidFill>
                <a:schemeClr val="accent2"/>
              </a:solidFill>
              <a:latin typeface="Calisto MT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latin typeface="Calisto MT" pitchFamily="18" charset="0"/>
              </a:rPr>
              <a:t> </a:t>
            </a:r>
            <a:r>
              <a:rPr lang="es-CL" sz="2000" dirty="0" smtClean="0">
                <a:latin typeface="Calisto MT" pitchFamily="18" charset="0"/>
              </a:rPr>
              <a:t>Elaboración </a:t>
            </a:r>
            <a:r>
              <a:rPr lang="es-CL" sz="2000" dirty="0">
                <a:latin typeface="Calisto MT" pitchFamily="18" charset="0"/>
              </a:rPr>
              <a:t>del plan de </a:t>
            </a:r>
            <a:r>
              <a:rPr lang="es-CL" sz="2000" dirty="0" smtClean="0">
                <a:latin typeface="Calisto MT" pitchFamily="18" charset="0"/>
              </a:rPr>
              <a:t>trabajo, se </a:t>
            </a:r>
            <a:r>
              <a:rPr lang="es-CL" sz="2000" dirty="0">
                <a:latin typeface="Calisto MT" pitchFamily="18" charset="0"/>
              </a:rPr>
              <a:t>determinan las preguntas de base y definen: </a:t>
            </a: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¿Qué 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</a:rPr>
              <a:t>información necesito?</a:t>
            </a:r>
            <a:r>
              <a:rPr lang="es-CL" sz="2000" dirty="0">
                <a:solidFill>
                  <a:schemeClr val="accent2"/>
                </a:solidFill>
                <a:latin typeface="Calisto MT" pitchFamily="18" charset="0"/>
              </a:rPr>
              <a:t> ¿Dónde </a:t>
            </a:r>
            <a:r>
              <a:rPr lang="es-CL" sz="2000" dirty="0" smtClean="0">
                <a:solidFill>
                  <a:schemeClr val="accent2"/>
                </a:solidFill>
                <a:latin typeface="Calisto MT" pitchFamily="18" charset="0"/>
              </a:rPr>
              <a:t> </a:t>
            </a:r>
            <a:r>
              <a:rPr lang="es-CL" sz="2000" dirty="0">
                <a:solidFill>
                  <a:schemeClr val="accent2"/>
                </a:solidFill>
                <a:latin typeface="Calisto MT" pitchFamily="18" charset="0"/>
              </a:rPr>
              <a:t>buscar la información? </a:t>
            </a:r>
            <a:r>
              <a:rPr lang="es-ES" sz="2000" dirty="0">
                <a:latin typeface="Calisto MT" pitchFamily="18" charset="0"/>
              </a:rPr>
              <a:t>Investiga sobre el tema escogido para fundamentar tu trabajo y desarrollar actividades adecuadas, efectivas y que provoquen un impacto positivo. </a:t>
            </a:r>
            <a:endParaRPr lang="es-ES" sz="2000" dirty="0" smtClean="0">
              <a:latin typeface="Calisto MT" pitchFamily="18" charset="0"/>
            </a:endParaRPr>
          </a:p>
          <a:p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En 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</a:rPr>
              <a:t>este punto </a:t>
            </a: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describe: </a:t>
            </a:r>
            <a:r>
              <a:rPr lang="es-CL" sz="2000" dirty="0" smtClean="0">
                <a:solidFill>
                  <a:schemeClr val="accent2"/>
                </a:solidFill>
                <a:latin typeface="Calisto MT" pitchFamily="18" charset="0"/>
              </a:rPr>
              <a:t>La </a:t>
            </a: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importancia 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</a:rPr>
              <a:t>del tema, beneficios a la </a:t>
            </a: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comunidad del hogar</a:t>
            </a:r>
            <a:r>
              <a:rPr lang="es-ES" sz="2000" dirty="0" smtClean="0">
                <a:latin typeface="Calisto MT" pitchFamily="18" charset="0"/>
              </a:rPr>
              <a:t>, actividades </a:t>
            </a:r>
            <a:r>
              <a:rPr lang="es-ES" sz="2000" dirty="0">
                <a:latin typeface="Calisto MT" pitchFamily="18" charset="0"/>
              </a:rPr>
              <a:t>posibles de realizar  </a:t>
            </a:r>
            <a:r>
              <a:rPr kumimoji="0" lang="es-CL" sz="2000" b="0" i="0" u="none" strike="noStrike" cap="none" normalizeH="0" baseline="0" dirty="0" smtClean="0">
                <a:ln>
                  <a:noFill/>
                </a:ln>
                <a:effectLst/>
                <a:latin typeface="Calisto MT" pitchFamily="18" charset="0"/>
                <a:ea typeface="Times New Roman" pitchFamily="18" charset="0"/>
                <a:cs typeface="Calibri" pitchFamily="34" charset="0"/>
              </a:rPr>
              <a:t>¿Qué actividades v</a:t>
            </a:r>
            <a:r>
              <a:rPr lang="es-ES" sz="2000" dirty="0" smtClean="0">
                <a:latin typeface="Calisto MT" pitchFamily="18" charset="0"/>
                <a:ea typeface="Times New Roman" pitchFamily="18" charset="0"/>
                <a:cs typeface="Calibri" pitchFamily="34" charset="0"/>
              </a:rPr>
              <a:t>as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Calisto MT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CL" sz="2000" b="0" i="0" u="none" strike="noStrike" cap="none" normalizeH="0" baseline="0" dirty="0" smtClean="0">
                <a:ln>
                  <a:noFill/>
                </a:ln>
                <a:effectLst/>
                <a:latin typeface="Calisto MT" pitchFamily="18" charset="0"/>
                <a:ea typeface="Times New Roman" pitchFamily="18" charset="0"/>
                <a:cs typeface="Calibri" pitchFamily="34" charset="0"/>
              </a:rPr>
              <a:t>a realizar? </a:t>
            </a:r>
          </a:p>
          <a:p>
            <a:endParaRPr kumimoji="0" lang="es-CL" sz="2000" b="0" i="0" u="none" strike="noStrike" cap="none" normalizeH="0" baseline="0" dirty="0" smtClean="0">
              <a:ln>
                <a:noFill/>
              </a:ln>
              <a:effectLst/>
              <a:latin typeface="Calisto MT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Calisto MT" pitchFamily="18" charset="0"/>
                <a:ea typeface="Times New Roman" pitchFamily="18" charset="0"/>
                <a:cs typeface="Calibri" pitchFamily="34" charset="0"/>
              </a:rPr>
              <a:t>4. </a:t>
            </a: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  <a:ea typeface="Times New Roman" pitchFamily="18" charset="0"/>
                <a:cs typeface="Calibri" pitchFamily="34" charset="0"/>
              </a:rPr>
              <a:t>Determina 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  <a:ea typeface="Times New Roman" pitchFamily="18" charset="0"/>
                <a:cs typeface="Calibri" pitchFamily="34" charset="0"/>
              </a:rPr>
              <a:t>al menos 3 actividades para concretar el servicio,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 pitchFamily="18" charset="0"/>
                <a:cs typeface="Calibri" pitchFamily="34" charset="0"/>
              </a:rPr>
              <a:t>organízalas en una o dos semanas y define el espacio donde se desarrollarán.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 pitchFamily="18" charset="0"/>
                <a:cs typeface="Calibri" pitchFamily="34" charset="0"/>
              </a:rPr>
              <a:t> Estas actividades deben estar basadas en información verídica y de utilidad para el correcto desarrollo e implementación del servicio.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sto MT" pitchFamily="18" charset="0"/>
              <a:cs typeface="Arial" pitchFamily="34" charset="0"/>
            </a:endParaRPr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4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4028" y="421307"/>
            <a:ext cx="8092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</a:rPr>
              <a:t>Define cuál es el propósito de tu servicio</a:t>
            </a:r>
            <a:r>
              <a:rPr lang="es-CL" sz="2000" dirty="0">
                <a:solidFill>
                  <a:srgbClr val="C00000"/>
                </a:solidFill>
                <a:latin typeface="Calisto MT" pitchFamily="18" charset="0"/>
              </a:rPr>
              <a:t> </a:t>
            </a:r>
            <a:r>
              <a:rPr lang="es-CL" sz="2000" dirty="0" smtClean="0">
                <a:solidFill>
                  <a:srgbClr val="C00000"/>
                </a:solidFill>
                <a:latin typeface="Calisto MT" pitchFamily="18" charset="0"/>
              </a:rPr>
              <a:t>¿Qué recursos </a:t>
            </a:r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</a:rPr>
              <a:t>tengo para desarrollar el servicio? </a:t>
            </a:r>
            <a:r>
              <a:rPr lang="es-ES" sz="2000" dirty="0" smtClean="0">
                <a:latin typeface="Calisto MT" pitchFamily="18" charset="0"/>
              </a:rPr>
              <a:t>Asegúrate de elegir un servicio con el que puedas acceder a algún recurso. </a:t>
            </a:r>
          </a:p>
          <a:p>
            <a:r>
              <a:rPr lang="es-ES" sz="2000" u="sng" dirty="0" smtClean="0">
                <a:latin typeface="Calisto MT" pitchFamily="18" charset="0"/>
              </a:rPr>
              <a:t>Ejemplo:</a:t>
            </a:r>
            <a:r>
              <a:rPr lang="es-ES" sz="2000" dirty="0" smtClean="0">
                <a:latin typeface="Calisto MT" pitchFamily="18" charset="0"/>
              </a:rPr>
              <a:t> si escoges un servicio de aseo eventualmente podrías recurrir a una aspiradora, escoba, artículos de limpieza u otro.</a:t>
            </a:r>
            <a:endParaRPr lang="es-CL" sz="2000" dirty="0" smtClean="0">
              <a:latin typeface="Calisto MT" pitchFamily="18" charset="0"/>
            </a:endParaRPr>
          </a:p>
          <a:p>
            <a:r>
              <a:rPr lang="es-ES" sz="2000" dirty="0" smtClean="0">
                <a:latin typeface="Calisto MT" pitchFamily="18" charset="0"/>
              </a:rPr>
              <a:t> </a:t>
            </a:r>
            <a:endParaRPr lang="es-CL" sz="2000" dirty="0" smtClean="0">
              <a:latin typeface="Calisto MT" pitchFamily="18" charset="0"/>
            </a:endParaRPr>
          </a:p>
          <a:p>
            <a:pPr lvl="0"/>
            <a:r>
              <a:rPr lang="es-ES" sz="2000" dirty="0" smtClean="0">
                <a:latin typeface="Calisto MT" pitchFamily="18" charset="0"/>
              </a:rPr>
              <a:t>5.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cs typeface="Arial" pitchFamily="34" charset="0"/>
              </a:rPr>
              <a:t>La presentación </a:t>
            </a:r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  <a:cs typeface="Arial" pitchFamily="34" charset="0"/>
              </a:rPr>
              <a:t>debe tener imágenes como evidencia del servicio realizado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cs typeface="Arial" pitchFamily="34" charset="0"/>
              </a:rPr>
              <a:t>, </a:t>
            </a:r>
            <a:r>
              <a:rPr lang="es-ES" sz="2000" dirty="0">
                <a:solidFill>
                  <a:prstClr val="black"/>
                </a:solidFill>
                <a:latin typeface="Calisto MT" pitchFamily="18" charset="0"/>
              </a:rPr>
              <a:t>deben proporcionar las acciones o actividades que desarrollaste para consolidar tu </a:t>
            </a:r>
            <a:r>
              <a:rPr lang="es-ES" sz="2000" dirty="0" smtClean="0">
                <a:solidFill>
                  <a:prstClr val="black"/>
                </a:solidFill>
                <a:latin typeface="Calisto MT" pitchFamily="18" charset="0"/>
              </a:rPr>
              <a:t>servicio.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84028" y="4293096"/>
            <a:ext cx="787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>
                <a:solidFill>
                  <a:prstClr val="black"/>
                </a:solidFill>
              </a:rPr>
              <a:t>. </a:t>
            </a:r>
            <a:endParaRPr lang="es-ES" dirty="0">
              <a:solidFill>
                <a:prstClr val="black"/>
              </a:solidFill>
            </a:endParaRPr>
          </a:p>
          <a:p>
            <a:pPr lvl="0"/>
            <a:endParaRPr lang="es-E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3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43860"/>
              </p:ext>
            </p:extLst>
          </p:nvPr>
        </p:nvGraphicFramePr>
        <p:xfrm>
          <a:off x="323528" y="764704"/>
          <a:ext cx="6096000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5712"/>
                <a:gridCol w="4248472"/>
                <a:gridCol w="720080"/>
                <a:gridCol w="671736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Contenido </a:t>
                      </a:r>
                      <a:endParaRPr lang="es-CL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SI</a:t>
                      </a:r>
                      <a:endParaRPr lang="es-CL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</a:t>
                      </a:r>
                      <a:endParaRPr lang="es-CL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Reflexionó</a:t>
                      </a:r>
                      <a:r>
                        <a:rPr lang="es-CL" baseline="0" dirty="0" smtClean="0"/>
                        <a:t>  sobre las necesidades observadas.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Aportó con una solución</a:t>
                      </a:r>
                      <a:r>
                        <a:rPr lang="es-CL" baseline="0" dirty="0" smtClean="0"/>
                        <a:t> a una necesidad.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La</a:t>
                      </a:r>
                      <a:r>
                        <a:rPr lang="es-CL" baseline="0" dirty="0" smtClean="0"/>
                        <a:t> redacción de las respuestas es buena y hay concordancia gramatical.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Sintetizó</a:t>
                      </a:r>
                      <a:r>
                        <a:rPr lang="es-CL" baseline="0" dirty="0" smtClean="0"/>
                        <a:t>  las ideas principales 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Incorpora imágenes del servicio.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Desarrolla</a:t>
                      </a:r>
                      <a:r>
                        <a:rPr lang="es-CL" baseline="0" dirty="0" smtClean="0"/>
                        <a:t> todos los puntos de la actividad.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Total: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8489" y="250589"/>
            <a:ext cx="374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Conteste la siguiente lista de cotejo</a:t>
            </a:r>
            <a:r>
              <a:rPr lang="es-CL" b="1" dirty="0"/>
              <a:t>:</a:t>
            </a:r>
            <a:r>
              <a:rPr lang="es-CL" b="1" dirty="0" smtClean="0"/>
              <a:t> </a:t>
            </a:r>
            <a:endParaRPr lang="es-CL" b="1" dirty="0"/>
          </a:p>
        </p:txBody>
      </p:sp>
      <p:sp>
        <p:nvSpPr>
          <p:cNvPr id="4" name="3 Rectángulo"/>
          <p:cNvSpPr/>
          <p:nvPr/>
        </p:nvSpPr>
        <p:spPr>
          <a:xfrm>
            <a:off x="251520" y="4549676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latin typeface="Calisto MT" pitchFamily="18" charset="0"/>
              </a:rPr>
              <a:t>Cuando envíes tu </a:t>
            </a:r>
            <a:r>
              <a:rPr lang="es-CL" b="1" dirty="0" smtClean="0">
                <a:latin typeface="Calisto MT" pitchFamily="18" charset="0"/>
              </a:rPr>
              <a:t>correo a </a:t>
            </a:r>
            <a:r>
              <a:rPr lang="es-CL" b="1" dirty="0" smtClean="0">
                <a:solidFill>
                  <a:prstClr val="black"/>
                </a:solidFill>
                <a:latin typeface="Calisto MT" pitchFamily="18" charset="0"/>
              </a:rPr>
              <a:t>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hlinkClick r:id="rId2"/>
              </a:rPr>
              <a:t>nancycalderon@maxsalas.cl</a:t>
            </a:r>
            <a:r>
              <a:rPr lang="es-CL" b="1" dirty="0">
                <a:solidFill>
                  <a:prstClr val="black"/>
                </a:solidFill>
                <a:latin typeface="Calisto MT" pitchFamily="18" charset="0"/>
              </a:rPr>
              <a:t> </a:t>
            </a:r>
            <a:r>
              <a:rPr lang="es-CL" b="1" dirty="0" smtClean="0">
                <a:latin typeface="Calisto MT" pitchFamily="18" charset="0"/>
              </a:rPr>
              <a:t>con </a:t>
            </a:r>
            <a:r>
              <a:rPr lang="es-CL" b="1" dirty="0">
                <a:latin typeface="Calisto MT" pitchFamily="18" charset="0"/>
              </a:rPr>
              <a:t>las respuestas; No olvides </a:t>
            </a:r>
            <a:r>
              <a:rPr lang="es-CL" b="1" dirty="0" smtClean="0">
                <a:latin typeface="Calisto MT" pitchFamily="18" charset="0"/>
              </a:rPr>
              <a:t>poner</a:t>
            </a:r>
            <a:r>
              <a:rPr lang="es-CL" b="1" dirty="0">
                <a:latin typeface="Calisto MT" pitchFamily="18" charset="0"/>
              </a:rPr>
              <a:t> </a:t>
            </a:r>
            <a:r>
              <a:rPr lang="es-CL" b="1" dirty="0" smtClean="0">
                <a:latin typeface="Calisto MT" pitchFamily="18" charset="0"/>
              </a:rPr>
              <a:t>en asunto : Actividad 3 primero medio.  </a:t>
            </a:r>
            <a:endParaRPr lang="es-CL" b="1" dirty="0">
              <a:latin typeface="Calisto MT" pitchFamily="18" charset="0"/>
            </a:endParaRPr>
          </a:p>
          <a:p>
            <a:r>
              <a:rPr lang="es-CL" b="1" dirty="0" smtClean="0">
                <a:latin typeface="Calisto MT" pitchFamily="18" charset="0"/>
              </a:rPr>
              <a:t>Nombre: </a:t>
            </a:r>
          </a:p>
          <a:p>
            <a:r>
              <a:rPr lang="es-CL" b="1" dirty="0" smtClean="0">
                <a:latin typeface="Calisto MT" pitchFamily="18" charset="0"/>
              </a:rPr>
              <a:t>Curso:</a:t>
            </a:r>
            <a:endParaRPr lang="es-CL" b="1" dirty="0" smtClean="0">
              <a:solidFill>
                <a:prstClr val="black"/>
              </a:solidFill>
              <a:latin typeface="Calisto MT" pitchFamily="18" charset="0"/>
            </a:endParaRPr>
          </a:p>
          <a:p>
            <a:r>
              <a:rPr lang="es-CL" b="1" dirty="0" smtClean="0">
                <a:solidFill>
                  <a:prstClr val="black"/>
                </a:solidFill>
                <a:latin typeface="Calisto MT" pitchFamily="18" charset="0"/>
              </a:rPr>
              <a:t>plazo </a:t>
            </a:r>
            <a:r>
              <a:rPr lang="es-CL" b="1" dirty="0">
                <a:solidFill>
                  <a:prstClr val="black"/>
                </a:solidFill>
                <a:latin typeface="Calisto MT" pitchFamily="18" charset="0"/>
              </a:rPr>
              <a:t>de entrega </a:t>
            </a:r>
            <a:r>
              <a:rPr lang="es-CL" b="1" dirty="0" smtClean="0">
                <a:solidFill>
                  <a:prstClr val="black"/>
                </a:solidFill>
                <a:latin typeface="Calisto MT" pitchFamily="18" charset="0"/>
              </a:rPr>
              <a:t>Martes 30 de junio.</a:t>
            </a:r>
            <a:r>
              <a:rPr lang="es-CL" b="1" dirty="0">
                <a:solidFill>
                  <a:prstClr val="black"/>
                </a:solidFill>
                <a:latin typeface="Calisto MT" pitchFamily="18" charset="0"/>
              </a:rPr>
              <a:t/>
            </a:r>
            <a:br>
              <a:rPr lang="es-CL" b="1" dirty="0">
                <a:solidFill>
                  <a:prstClr val="black"/>
                </a:solidFill>
                <a:latin typeface="Calisto MT" pitchFamily="18" charset="0"/>
              </a:rPr>
            </a:br>
            <a:r>
              <a:rPr lang="es-CL" b="1" dirty="0" smtClean="0">
                <a:latin typeface="Calisto MT" pitchFamily="18" charset="0"/>
              </a:rPr>
              <a:t>Atentamente  </a:t>
            </a:r>
            <a:r>
              <a:rPr lang="es-CL" b="1" dirty="0">
                <a:latin typeface="Calisto MT" pitchFamily="18" charset="0"/>
              </a:rPr>
              <a:t>profesora Nancy Calderón G</a:t>
            </a:r>
            <a:r>
              <a:rPr lang="es-CL" b="1" dirty="0" smtClean="0">
                <a:latin typeface="Calisto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557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743</Words>
  <Application>Microsoft Office PowerPoint</Application>
  <PresentationFormat>Presentación en pantalla (4:3)</PresentationFormat>
  <Paragraphs>73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</dc:creator>
  <cp:lastModifiedBy>Nancy</cp:lastModifiedBy>
  <cp:revision>39</cp:revision>
  <dcterms:created xsi:type="dcterms:W3CDTF">2020-05-30T21:32:09Z</dcterms:created>
  <dcterms:modified xsi:type="dcterms:W3CDTF">2020-06-12T21:03:28Z</dcterms:modified>
  <cp:contentStatus/>
</cp:coreProperties>
</file>