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2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3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772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558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77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570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906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028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989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565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C2D2A24-7755-43ED-B1DD-92224A8DF0F4}" type="datetimeFigureOut">
              <a:rPr lang="es-ES" smtClean="0"/>
              <a:pPr/>
              <a:t>28-04-20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D718480-47BB-4893-81F8-5D21B2AFD24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3934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hdphoto" Target="../media/hdphoto7.wdp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3.wdp"/><Relationship Id="rId4" Type="http://schemas.openxmlformats.org/officeDocument/2006/relationships/image" Target="../media/image11.png"/><Relationship Id="rId5" Type="http://schemas.microsoft.com/office/2007/relationships/hdphoto" Target="../media/hdphoto4.wdp"/><Relationship Id="rId6" Type="http://schemas.openxmlformats.org/officeDocument/2006/relationships/image" Target="../media/image12.png"/><Relationship Id="rId7" Type="http://schemas.microsoft.com/office/2007/relationships/hdphoto" Target="../media/hdphoto5.wdp"/><Relationship Id="rId8" Type="http://schemas.openxmlformats.org/officeDocument/2006/relationships/image" Target="../media/image13.png"/><Relationship Id="rId9" Type="http://schemas.microsoft.com/office/2007/relationships/hdphoto" Target="../media/hdphoto6.wdp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microsoft.com/office/2007/relationships/hdphoto" Target="../media/hdphoto9.wdp"/><Relationship Id="rId8" Type="http://schemas.openxmlformats.org/officeDocument/2006/relationships/image" Target="../media/image19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microsoft.com/office/2007/relationships/hdphoto" Target="../media/hdphoto10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E3C4ED-067D-4578-AD1A-A3D1FBC36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61" y="1442890"/>
            <a:ext cx="11145078" cy="255336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tx1"/>
                </a:solidFill>
              </a:rPr>
              <a:t>Recomendaciones de</a:t>
            </a:r>
            <a:br>
              <a:rPr lang="es-ES" sz="4800" dirty="0">
                <a:solidFill>
                  <a:schemeClr val="tx1"/>
                </a:solidFill>
              </a:rPr>
            </a:br>
            <a:r>
              <a:rPr lang="es-ES" sz="4800" dirty="0"/>
              <a:t> actividad física para la comunidad educativa en tiempos de pandemia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6F747C-2C2D-4795-BCFB-D416C75C2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6618" y="4383741"/>
            <a:ext cx="6699559" cy="1855693"/>
          </a:xfrm>
          <a:ln w="28575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endParaRPr lang="es-ES" sz="2400" b="1" dirty="0" smtClean="0"/>
          </a:p>
          <a:p>
            <a:pPr algn="just"/>
            <a:r>
              <a:rPr lang="es-ES" sz="2400" b="1" dirty="0" smtClean="0"/>
              <a:t>OBJETIVO: </a:t>
            </a:r>
          </a:p>
          <a:p>
            <a:pPr algn="just"/>
            <a:r>
              <a:rPr lang="es-ES" sz="2400" dirty="0" smtClean="0"/>
              <a:t>Realizar actividad física en la seguridad del hogar por la pandemia del COVID-19, reconociendo los beneficios que esta tiene en el bienestar físico y emocional.</a:t>
            </a:r>
            <a:br>
              <a:rPr lang="es-ES" sz="2400" dirty="0" smtClean="0"/>
            </a:br>
            <a:endParaRPr lang="es-ES" sz="2400" dirty="0" smtClean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CF0324E-79E8-4D70-BEBD-5665E9C3B796}"/>
              </a:ext>
            </a:extLst>
          </p:cNvPr>
          <p:cNvSpPr txBox="1"/>
          <p:nvPr/>
        </p:nvSpPr>
        <p:spPr>
          <a:xfrm>
            <a:off x="7132983" y="321714"/>
            <a:ext cx="437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Departamento de Educación Física y Salud</a:t>
            </a:r>
          </a:p>
          <a:p>
            <a:r>
              <a:rPr lang="es-ES" dirty="0" smtClean="0"/>
              <a:t>                    Liceo </a:t>
            </a:r>
            <a:r>
              <a:rPr lang="es-ES" dirty="0"/>
              <a:t>M</a:t>
            </a:r>
            <a:r>
              <a:rPr lang="es-ES" dirty="0" smtClean="0"/>
              <a:t>ax </a:t>
            </a:r>
            <a:r>
              <a:rPr lang="es-ES" dirty="0"/>
              <a:t>S</a:t>
            </a:r>
            <a:r>
              <a:rPr lang="es-ES" dirty="0" smtClean="0"/>
              <a:t>alas Marchan</a:t>
            </a:r>
            <a:endParaRPr lang="es-ES" dirty="0"/>
          </a:p>
        </p:txBody>
      </p:sp>
      <p:pic>
        <p:nvPicPr>
          <p:cNvPr id="6" name="5 Imagen" descr="insignia li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129" y="242047"/>
            <a:ext cx="1492623" cy="14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6D8635-8C49-4E76-8A60-40A04CB4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504" y="432257"/>
            <a:ext cx="10137913" cy="1245704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         </a:t>
            </a:r>
            <a:br>
              <a:rPr lang="es-ES" sz="3200" b="1" dirty="0" smtClean="0"/>
            </a:br>
            <a:r>
              <a:rPr lang="es-ES" sz="3200" b="1" dirty="0" smtClean="0"/>
              <a:t>            Para </a:t>
            </a:r>
            <a:r>
              <a:rPr lang="es-ES" sz="3200" b="1" dirty="0"/>
              <a:t>mantener tu salud en tiempos complejos como es esta pandemia de COVID-19:</a:t>
            </a:r>
            <a:br>
              <a:rPr lang="es-ES" sz="3200" b="1" dirty="0"/>
            </a:br>
            <a:r>
              <a:rPr lang="es-ES" sz="3200" b="1" dirty="0"/>
              <a:t/>
            </a:r>
            <a:br>
              <a:rPr lang="es-ES" sz="3200" b="1" dirty="0"/>
            </a:br>
            <a:endParaRPr lang="es-ES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0D52A7-C4B9-4E03-AA12-533AEC75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5" y="6013603"/>
            <a:ext cx="10515600" cy="68911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Quedarse en casa es una oportunidad para promover la actividad física y adquirir hábitos saludables. 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6890E75-8DA5-455C-9C2E-E17F79F2C789}"/>
              </a:ext>
            </a:extLst>
          </p:cNvPr>
          <p:cNvSpPr txBox="1"/>
          <p:nvPr/>
        </p:nvSpPr>
        <p:spPr>
          <a:xfrm>
            <a:off x="344556" y="2027584"/>
            <a:ext cx="898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Es importante preocuparse por tener una alimentación equilibrada.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Hacer actividades que nos gusten  y no nos causen daño a nosotros ni a otros.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Dormir el número de horas adecuado para nuestra edad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Y por supuesto, realizar actividad física.</a:t>
            </a:r>
          </a:p>
        </p:txBody>
      </p:sp>
      <p:pic>
        <p:nvPicPr>
          <p:cNvPr id="2050" name="Picture 2" descr="Fondo persona durmiendo en la cama vecto... | Free Vector #Freepik #freevector #fondo #mano #dibujados-mano #persona">
            <a:extLst>
              <a:ext uri="{FF2B5EF4-FFF2-40B4-BE49-F238E27FC236}">
                <a16:creationId xmlns:a16="http://schemas.microsoft.com/office/drawing/2014/main" xmlns="" id="{E7D20FE1-F60B-4F4F-B689-DC6074C5D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3" b="87057" l="355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65" b="12936"/>
          <a:stretch/>
        </p:blipFill>
        <p:spPr bwMode="auto">
          <a:xfrm>
            <a:off x="8781222" y="3273288"/>
            <a:ext cx="3265004" cy="25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seño De La Alimentación, Ilustración Vectorial Eps 10 ...">
            <a:extLst>
              <a:ext uri="{FF2B5EF4-FFF2-40B4-BE49-F238E27FC236}">
                <a16:creationId xmlns:a16="http://schemas.microsoft.com/office/drawing/2014/main" xmlns="" id="{DDAC65DA-C5C1-4A5C-97F1-1DAA3AC7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988" y="1903988"/>
            <a:ext cx="1784957" cy="1651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ck de personas disfrutando de sus pasatiempos | Vector Gratis">
            <a:extLst>
              <a:ext uri="{FF2B5EF4-FFF2-40B4-BE49-F238E27FC236}">
                <a16:creationId xmlns:a16="http://schemas.microsoft.com/office/drawing/2014/main" xmlns="" id="{E6BD95C6-CBCF-4106-ACF1-20AD8E3A7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b="9211"/>
          <a:stretch/>
        </p:blipFill>
        <p:spPr bwMode="auto">
          <a:xfrm>
            <a:off x="5182063" y="3993776"/>
            <a:ext cx="2919984" cy="1680847"/>
          </a:xfrm>
          <a:prstGeom prst="round2DiagRect">
            <a:avLst>
              <a:gd name="adj1" fmla="val 16667"/>
              <a:gd name="adj2" fmla="val 1279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nte Que Hace Actividad Física Ilustración del Vector ...">
            <a:extLst>
              <a:ext uri="{FF2B5EF4-FFF2-40B4-BE49-F238E27FC236}">
                <a16:creationId xmlns:a16="http://schemas.microsoft.com/office/drawing/2014/main" xmlns="" id="{E4BE7ADB-C2E7-46CB-8D10-F959AB255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6" t="11959" r="4070" b="22401"/>
          <a:stretch/>
        </p:blipFill>
        <p:spPr bwMode="auto">
          <a:xfrm>
            <a:off x="833132" y="4232570"/>
            <a:ext cx="2881164" cy="1522159"/>
          </a:xfrm>
          <a:prstGeom prst="round2DiagRect">
            <a:avLst>
              <a:gd name="adj1" fmla="val 16667"/>
              <a:gd name="adj2" fmla="val 138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insignia lice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6530" y="215154"/>
            <a:ext cx="958102" cy="9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435106-E24E-4EEF-B908-26AD316E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284176"/>
            <a:ext cx="11376211" cy="1508760"/>
          </a:xfrm>
        </p:spPr>
        <p:txBody>
          <a:bodyPr>
            <a:normAutofit/>
          </a:bodyPr>
          <a:lstStyle/>
          <a:p>
            <a:pPr algn="r"/>
            <a:r>
              <a:rPr lang="es-ES" sz="3200" b="1" dirty="0" smtClean="0"/>
              <a:t>La </a:t>
            </a:r>
            <a:r>
              <a:rPr lang="es-ES" sz="3200" b="1" dirty="0"/>
              <a:t>actividad física </a:t>
            </a:r>
            <a:r>
              <a:rPr lang="es-ES" sz="3200" dirty="0"/>
              <a:t>te protege reduciendo las probabilidades de que tu </a:t>
            </a:r>
            <a:r>
              <a:rPr lang="es-ES" sz="3200" b="1" dirty="0"/>
              <a:t>salud mental </a:t>
            </a:r>
            <a:r>
              <a:rPr lang="es-ES" sz="3200" dirty="0"/>
              <a:t>y </a:t>
            </a:r>
            <a:r>
              <a:rPr lang="es-ES" sz="3200" b="1" dirty="0"/>
              <a:t>física</a:t>
            </a:r>
            <a:r>
              <a:rPr lang="es-ES" sz="3200" dirty="0"/>
              <a:t> se deterioren en tiempos de crisis e incertidumbre.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1EDEE7-505D-499D-967C-EC346A22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9" y="2234607"/>
            <a:ext cx="8250843" cy="4078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Ejercitándote ayudarás a tu sistema inmune y por lo tanto estarás más resistente a las infecciones.</a:t>
            </a:r>
            <a:br>
              <a:rPr lang="es-ES" dirty="0"/>
            </a:br>
            <a:r>
              <a:rPr lang="es-ES" dirty="0"/>
              <a:t> Sabemos que el riesgo de morir por infecciones disminuye incluso si la intensidad de actividad física es moderada. </a:t>
            </a: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También ayudarás a tu metabolismo, previniendo el sobrepeso y la obesidad; y evitarás que tu cuerpo se desacondicione (debilite).</a:t>
            </a:r>
          </a:p>
        </p:txBody>
      </p:sp>
      <p:pic>
        <p:nvPicPr>
          <p:cNvPr id="3074" name="Picture 2" descr="Ilustraciones, imágenes y vectores de stock sobre Mental Social ...">
            <a:extLst>
              <a:ext uri="{FF2B5EF4-FFF2-40B4-BE49-F238E27FC236}">
                <a16:creationId xmlns:a16="http://schemas.microsoft.com/office/drawing/2014/main" xmlns="" id="{CA98A86E-F147-4B11-B5BE-6CAE373F7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" b="10823"/>
          <a:stretch/>
        </p:blipFill>
        <p:spPr bwMode="auto">
          <a:xfrm>
            <a:off x="8771028" y="2944907"/>
            <a:ext cx="2938263" cy="1602104"/>
          </a:xfrm>
          <a:prstGeom prst="round2DiagRect">
            <a:avLst>
              <a:gd name="adj1" fmla="val 16667"/>
              <a:gd name="adj2" fmla="val 1274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insignia lic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531" y="497541"/>
            <a:ext cx="958102" cy="9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435106-E24E-4EEF-B908-26AD316E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284176"/>
            <a:ext cx="11376211" cy="1508760"/>
          </a:xfrm>
        </p:spPr>
        <p:txBody>
          <a:bodyPr>
            <a:normAutofit/>
          </a:bodyPr>
          <a:lstStyle/>
          <a:p>
            <a:pPr algn="r"/>
            <a:r>
              <a:rPr lang="es-ES" sz="3200" b="1" dirty="0" smtClean="0"/>
              <a:t>La </a:t>
            </a:r>
            <a:r>
              <a:rPr lang="es-ES" sz="3200" b="1" dirty="0"/>
              <a:t>actividad física </a:t>
            </a:r>
            <a:r>
              <a:rPr lang="es-ES" sz="3200" dirty="0"/>
              <a:t>te protege reduciendo las probabilidades de que tu </a:t>
            </a:r>
            <a:r>
              <a:rPr lang="es-ES" sz="3200" b="1" dirty="0"/>
              <a:t>salud mental </a:t>
            </a:r>
            <a:r>
              <a:rPr lang="es-ES" sz="3200" dirty="0"/>
              <a:t>y </a:t>
            </a:r>
            <a:r>
              <a:rPr lang="es-ES" sz="3200" b="1" dirty="0"/>
              <a:t>física</a:t>
            </a:r>
            <a:r>
              <a:rPr lang="es-ES" sz="3200" dirty="0"/>
              <a:t> se deterioren en tiempos de crisis e incertidumbre.</a:t>
            </a:r>
          </a:p>
        </p:txBody>
      </p:sp>
      <p:pic>
        <p:nvPicPr>
          <p:cNvPr id="3076" name="Picture 4" descr="Ilustración de la salud mental y el desorden | Vector Gratis">
            <a:extLst>
              <a:ext uri="{FF2B5EF4-FFF2-40B4-BE49-F238E27FC236}">
                <a16:creationId xmlns:a16="http://schemas.microsoft.com/office/drawing/2014/main" xmlns="" id="{F3A27C7A-461F-4DF4-955B-53C10018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91" y="2979250"/>
            <a:ext cx="2417316" cy="195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insignia lic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531" y="497541"/>
            <a:ext cx="958102" cy="958102"/>
          </a:xfrm>
          <a:prstGeom prst="rect">
            <a:avLst/>
          </a:prstGeom>
        </p:spPr>
      </p:pic>
      <p:sp>
        <p:nvSpPr>
          <p:cNvPr id="9" name="Rectángulo 3">
            <a:extLst>
              <a:ext uri="{FF2B5EF4-FFF2-40B4-BE49-F238E27FC236}">
                <a16:creationId xmlns:a16="http://schemas.microsoft.com/office/drawing/2014/main" xmlns="" id="{9BD62AEB-F94D-4404-AD56-2A40842EB773}"/>
              </a:ext>
            </a:extLst>
          </p:cNvPr>
          <p:cNvSpPr/>
          <p:nvPr/>
        </p:nvSpPr>
        <p:spPr>
          <a:xfrm>
            <a:off x="427382" y="2194183"/>
            <a:ext cx="70760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La actividad física ayuda a reducir el estrés que producen las noticias y el estar en casa por tantas horas. Recuerda: hacer un poco de actividad física siempre es mejor que no hacer nada</a:t>
            </a:r>
            <a:r>
              <a:rPr lang="es-ES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</p:txBody>
      </p:sp>
      <p:pic>
        <p:nvPicPr>
          <p:cNvPr id="10" name="Picture 6" descr="Ejercicio y salud mental | ¿Hasta qué punto están relacionados?">
            <a:extLst>
              <a:ext uri="{FF2B5EF4-FFF2-40B4-BE49-F238E27FC236}">
                <a16:creationId xmlns:a16="http://schemas.microsoft.com/office/drawing/2014/main" xmlns="" id="{BCA1956C-DDB9-4D5B-A692-E0C980EB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81" y="4311567"/>
            <a:ext cx="2960856" cy="17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8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BBEE6F-2608-4431-9E7C-668C1E4F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23" y="2130948"/>
            <a:ext cx="10551760" cy="44553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 </a:t>
            </a:r>
            <a:r>
              <a:rPr lang="es-ES" b="1" dirty="0" smtClean="0"/>
              <a:t>En la seguridad de tu hogar programa </a:t>
            </a:r>
            <a:r>
              <a:rPr lang="es-ES" b="1" dirty="0"/>
              <a:t>una rutina de ejercicios  con horarios, tiempos y respétala.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 Si no ejercitas regularmente comienza de </a:t>
            </a:r>
            <a:r>
              <a:rPr lang="es-ES" b="1" dirty="0" smtClean="0"/>
              <a:t>apoco</a:t>
            </a:r>
            <a:r>
              <a:rPr lang="es-ES" b="1" dirty="0"/>
              <a:t>. Para </a:t>
            </a:r>
            <a:r>
              <a:rPr lang="es-ES" b="1" dirty="0" smtClean="0"/>
              <a:t>iniciar </a:t>
            </a:r>
            <a:r>
              <a:rPr lang="es-ES" b="1" dirty="0"/>
              <a:t>5 minutos pueden bastar.</a:t>
            </a:r>
          </a:p>
          <a:p>
            <a:pPr>
              <a:buFont typeface="Wingdings" panose="05000000000000000000" pitchFamily="2" charset="2"/>
              <a:buChar char="q"/>
            </a:pPr>
            <a:endParaRPr lang="es-ES" b="1" dirty="0"/>
          </a:p>
          <a:p>
            <a:pPr>
              <a:buFont typeface="Wingdings" panose="05000000000000000000" pitchFamily="2" charset="2"/>
              <a:buChar char="q"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Con el pasar de los días  tu cuerpo se fortalecerá y puedes progresar</a:t>
            </a:r>
            <a:br>
              <a:rPr lang="es-ES" dirty="0"/>
            </a:br>
            <a:r>
              <a:rPr lang="es-ES" dirty="0"/>
              <a:t> con tu rutina, añadir mas ejercicios y </a:t>
            </a:r>
            <a:r>
              <a:rPr lang="es-ES" dirty="0" smtClean="0"/>
              <a:t>más </a:t>
            </a:r>
            <a:r>
              <a:rPr lang="es-ES" dirty="0"/>
              <a:t>tiempo.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Cada minuto de actividad física cuenta.</a:t>
            </a:r>
          </a:p>
          <a:p>
            <a:pPr>
              <a:buFont typeface="Wingdings" panose="05000000000000000000" pitchFamily="2" charset="2"/>
              <a:buChar char="q"/>
            </a:pPr>
            <a:endParaRPr lang="es-ES" b="1" dirty="0"/>
          </a:p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0093DD9-3C37-46F8-B0AA-C5107720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377" y="297623"/>
            <a:ext cx="9784080" cy="1508760"/>
          </a:xfrm>
        </p:spPr>
        <p:txBody>
          <a:bodyPr/>
          <a:lstStyle/>
          <a:p>
            <a:r>
              <a:rPr lang="es-ES" b="1" dirty="0">
                <a:latin typeface="Arial Black" panose="020B0A04020102020204" pitchFamily="34" charset="0"/>
              </a:rPr>
              <a:t>Entonces</a:t>
            </a:r>
            <a:r>
              <a:rPr lang="es-ES" dirty="0">
                <a:latin typeface="Arial Black" panose="020B0A04020102020204" pitchFamily="34" charset="0"/>
              </a:rPr>
              <a:t>, </a:t>
            </a:r>
            <a:r>
              <a:rPr lang="es-ES" b="1" dirty="0">
                <a:latin typeface="Arial Black" panose="020B0A04020102020204" pitchFamily="34" charset="0"/>
              </a:rPr>
              <a:t>¿Qué debo hacer?</a:t>
            </a:r>
          </a:p>
        </p:txBody>
      </p:sp>
      <p:pic>
        <p:nvPicPr>
          <p:cNvPr id="4098" name="Picture 2" descr="Ejercicio físico y la salud mental - Psicologia y Conducta">
            <a:extLst>
              <a:ext uri="{FF2B5EF4-FFF2-40B4-BE49-F238E27FC236}">
                <a16:creationId xmlns:a16="http://schemas.microsoft.com/office/drawing/2014/main" xmlns="" id="{DE8A1718-B3D7-40B9-BC59-236272E0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2708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5204012"/>
            <a:ext cx="2940422" cy="16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ustración vectorial un hombre ejercicio | Vector Premium">
            <a:extLst>
              <a:ext uri="{FF2B5EF4-FFF2-40B4-BE49-F238E27FC236}">
                <a16:creationId xmlns:a16="http://schemas.microsoft.com/office/drawing/2014/main" xmlns="" id="{21BE246F-8E22-4442-95D7-23D39ED2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" b="97574" l="9585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89" y="2260455"/>
            <a:ext cx="3282377" cy="30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a Hora Del Reloj De Diseño Gráfico, Ilustración Vectorial Eps10 ...">
            <a:extLst>
              <a:ext uri="{FF2B5EF4-FFF2-40B4-BE49-F238E27FC236}">
                <a16:creationId xmlns:a16="http://schemas.microsoft.com/office/drawing/2014/main" xmlns="" id="{A6E66467-D73E-4C69-B1E1-79E906EA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146">
            <a:off x="10869403" y="1667275"/>
            <a:ext cx="1161631" cy="11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itness Ejercicio Brazo Fuerza Chicos Equipo De Fitness Instructor ...">
            <a:extLst>
              <a:ext uri="{FF2B5EF4-FFF2-40B4-BE49-F238E27FC236}">
                <a16:creationId xmlns:a16="http://schemas.microsoft.com/office/drawing/2014/main" xmlns="" id="{AAAA4DA2-B89C-4558-B880-D152F175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34" b="92334" l="65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71" y="3055295"/>
            <a:ext cx="2404645" cy="23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lustración De La Historieta De Una Mujer El Ejercicio Con Pesas ...">
            <a:extLst>
              <a:ext uri="{FF2B5EF4-FFF2-40B4-BE49-F238E27FC236}">
                <a16:creationId xmlns:a16="http://schemas.microsoft.com/office/drawing/2014/main" xmlns="" id="{5F38B3D1-8EAF-4367-9128-FFFE37FE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8" b="99308" l="9576" r="98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7" y="3294530"/>
            <a:ext cx="1536727" cy="21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insignia lice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6871" y="551331"/>
            <a:ext cx="958102" cy="9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D9AC63-BABC-423A-8923-388ADA36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 panose="020B0A04020102020204" pitchFamily="34" charset="0"/>
              </a:rPr>
              <a:t>  Entonces</a:t>
            </a:r>
            <a:r>
              <a:rPr lang="es-ES" dirty="0">
                <a:latin typeface="Arial Black" panose="020B0A04020102020204" pitchFamily="34" charset="0"/>
              </a:rPr>
              <a:t>, </a:t>
            </a:r>
            <a:r>
              <a:rPr lang="es-ES" b="1" dirty="0">
                <a:latin typeface="Arial Black" panose="020B0A04020102020204" pitchFamily="34" charset="0"/>
              </a:rPr>
              <a:t>¿Qué debo hacer?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CEA0BD-F117-410B-9B25-DD5F3976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8" y="1922661"/>
            <a:ext cx="11678667" cy="44693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Moviéndote o ejercitando reduces tu riesgo de enfermedad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También ayuda a regular tu estrés y la ansiedad, mejora el </a:t>
            </a:r>
            <a:r>
              <a:rPr lang="es-ES" dirty="0" smtClean="0"/>
              <a:t>ánimo </a:t>
            </a:r>
            <a:r>
              <a:rPr lang="es-ES" dirty="0"/>
              <a:t>y el buen dormir.</a:t>
            </a:r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Picture 14" descr="Ejercicio Ilustraciones Stock, Vectores, Y Clipart – (239,501 ...">
            <a:extLst>
              <a:ext uri="{FF2B5EF4-FFF2-40B4-BE49-F238E27FC236}">
                <a16:creationId xmlns:a16="http://schemas.microsoft.com/office/drawing/2014/main" xmlns="" id="{786723D8-7BBE-46E1-BD4E-AA1B0147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5" b="96845" l="1750" r="4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7" y="0"/>
            <a:ext cx="2304346" cy="20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Ejercicio Ilustraciones Stock, Vectores, Y Clipart – (239,501 ...">
            <a:extLst>
              <a:ext uri="{FF2B5EF4-FFF2-40B4-BE49-F238E27FC236}">
                <a16:creationId xmlns:a16="http://schemas.microsoft.com/office/drawing/2014/main" xmlns="" id="{15D37D35-E4C5-4527-906A-A93DF664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5610" l="100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43" y="-490904"/>
            <a:ext cx="2982505" cy="27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 beneficios del ejercicio para la salud mental - YouTube">
            <a:extLst>
              <a:ext uri="{FF2B5EF4-FFF2-40B4-BE49-F238E27FC236}">
                <a16:creationId xmlns:a16="http://schemas.microsoft.com/office/drawing/2014/main" xmlns="" id="{83E8F12F-06D7-4243-B46C-9BEDBD90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70" y="3092824"/>
            <a:ext cx="3438451" cy="1934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jercicio y salud cardiovascular - Dr. Mauricio Kuri">
            <a:extLst>
              <a:ext uri="{FF2B5EF4-FFF2-40B4-BE49-F238E27FC236}">
                <a16:creationId xmlns:a16="http://schemas.microsoft.com/office/drawing/2014/main" xmlns="" id="{DC65D56C-FB35-44E6-B16C-9E195F215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" b="96250" l="3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04" y="3151302"/>
            <a:ext cx="2658717" cy="17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tness aeróbicos entrenamiento de fuerza y resistencia para ...">
            <a:extLst>
              <a:ext uri="{FF2B5EF4-FFF2-40B4-BE49-F238E27FC236}">
                <a16:creationId xmlns:a16="http://schemas.microsoft.com/office/drawing/2014/main" xmlns="" id="{F420D72D-DF24-49F7-9861-3998EC2E8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/>
          <a:stretch/>
        </p:blipFill>
        <p:spPr bwMode="auto">
          <a:xfrm>
            <a:off x="8577390" y="3227293"/>
            <a:ext cx="3452476" cy="3475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45BCDFA-FC36-4461-8D99-C11FDBFDF245}"/>
              </a:ext>
            </a:extLst>
          </p:cNvPr>
          <p:cNvSpPr/>
          <p:nvPr/>
        </p:nvSpPr>
        <p:spPr>
          <a:xfrm>
            <a:off x="368880" y="5303193"/>
            <a:ext cx="7921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000" dirty="0"/>
              <a:t>El ejercicio aeróbico “cardio”(que te hace respirar mas rápido ), el fortalecimiento muscular (con tu propio cuerpo o pesas ) y los estiramientos. Tienen beneficios para tu salud</a:t>
            </a:r>
            <a:r>
              <a:rPr lang="es-ES" sz="2000" b="1" dirty="0"/>
              <a:t> intenta </a:t>
            </a:r>
            <a:r>
              <a:rPr lang="es-ES" sz="2000" b="1" dirty="0" smtClean="0"/>
              <a:t>combinarlos y realízalos en la seguridad de tu hogar.</a:t>
            </a:r>
            <a:endParaRPr lang="es-ES" sz="2000" b="1" dirty="0"/>
          </a:p>
        </p:txBody>
      </p:sp>
      <p:pic>
        <p:nvPicPr>
          <p:cNvPr id="10" name="9 Imagen" descr="insignia lice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295" y="430307"/>
            <a:ext cx="958102" cy="9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8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46EA15-A917-41C8-A1A8-4D10A1FC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Recuerda cada minuto de actividad </a:t>
            </a:r>
            <a:r>
              <a:rPr lang="es-ES" b="1" dirty="0"/>
              <a:t>suma salud a tu cuerpo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0B45E15-7838-4C40-8B97-601E0300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49" y="1985175"/>
            <a:ext cx="9189904" cy="4206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No es necesario que estés mucho tiempo seguido, realizando una actividad o ejercicios ,puedes realizarlos en pequeños momentos durante el </a:t>
            </a:r>
            <a:r>
              <a:rPr lang="es-ES" dirty="0" smtClean="0"/>
              <a:t>día en la seguridad de tu hogar.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146" name="Picture 2" descr="Pulmones Animados: Imágenes, fotos de stock y vectores | Shutterstock">
            <a:extLst>
              <a:ext uri="{FF2B5EF4-FFF2-40B4-BE49-F238E27FC236}">
                <a16:creationId xmlns:a16="http://schemas.microsoft.com/office/drawing/2014/main" xmlns="" id="{E8226DCD-0D88-48BE-B40E-7E74E063F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"/>
          <a:stretch/>
        </p:blipFill>
        <p:spPr bwMode="auto">
          <a:xfrm>
            <a:off x="10151165" y="5008830"/>
            <a:ext cx="2040835" cy="166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322C9B6-06CC-4F5C-BEC2-3590702B7721}"/>
              </a:ext>
            </a:extLst>
          </p:cNvPr>
          <p:cNvSpPr/>
          <p:nvPr/>
        </p:nvSpPr>
        <p:spPr>
          <a:xfrm>
            <a:off x="0" y="5008831"/>
            <a:ext cx="10151165" cy="1665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90C0BD63-36DA-4C0A-992B-D738974FD940}"/>
              </a:ext>
            </a:extLst>
          </p:cNvPr>
          <p:cNvSpPr txBox="1">
            <a:spLocks/>
          </p:cNvSpPr>
          <p:nvPr/>
        </p:nvSpPr>
        <p:spPr>
          <a:xfrm>
            <a:off x="-34266" y="516595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Si no tienes síntomas respiratorios </a:t>
            </a:r>
            <a:r>
              <a:rPr lang="es-ES" b="1" dirty="0"/>
              <a:t>no dejes de moverte </a:t>
            </a:r>
          </a:p>
        </p:txBody>
      </p:sp>
      <p:pic>
        <p:nvPicPr>
          <p:cNvPr id="6148" name="Picture 4" descr="Sistema De Gente Que Hace Ejercicio Ilustración del Vector ...">
            <a:extLst>
              <a:ext uri="{FF2B5EF4-FFF2-40B4-BE49-F238E27FC236}">
                <a16:creationId xmlns:a16="http://schemas.microsoft.com/office/drawing/2014/main" xmlns="" id="{87721BD2-62AE-4C4B-A1E3-CEC807C93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4"/>
          <a:stretch/>
        </p:blipFill>
        <p:spPr bwMode="auto">
          <a:xfrm>
            <a:off x="9549555" y="2095241"/>
            <a:ext cx="2305878" cy="192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stilo De Vida Saludable Iconos Deporte Ilustración Vectorial Eps ...">
            <a:extLst>
              <a:ext uri="{FF2B5EF4-FFF2-40B4-BE49-F238E27FC236}">
                <a16:creationId xmlns:a16="http://schemas.microsoft.com/office/drawing/2014/main" xmlns="" id="{3F4B54C9-09D9-47A3-964D-1882FF17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99" y="2486150"/>
            <a:ext cx="2683737" cy="26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insignia lice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212" y="336178"/>
            <a:ext cx="958102" cy="9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4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496</TotalTime>
  <Words>389</Words>
  <Application>Microsoft Macintosh PowerPoint</Application>
  <PresentationFormat>Personalizado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Con bandas</vt:lpstr>
      <vt:lpstr>Recomendaciones de  actividad física para la comunidad educativa en tiempos de pandemia </vt:lpstr>
      <vt:lpstr>                      Para mantener tu salud en tiempos complejos como es esta pandemia de COVID-19:  </vt:lpstr>
      <vt:lpstr>La actividad física te protege reduciendo las probabilidades de que tu salud mental y física se deterioren en tiempos de crisis e incertidumbre.</vt:lpstr>
      <vt:lpstr>La actividad física te protege reduciendo las probabilidades de que tu salud mental y física se deterioren en tiempos de crisis e incertidumbre.</vt:lpstr>
      <vt:lpstr>Entonces, ¿Qué debo hacer?</vt:lpstr>
      <vt:lpstr>  Entonces, ¿Qué debo hacer?</vt:lpstr>
      <vt:lpstr>Recuerda cada minuto de actividad suma salud a tu cuerpo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Recomendaciones de actividad física para la comunidad educativa en tiempos de pandemia</dc:title>
  <dc:subject/>
  <dc:creator>marco antonio orellana ayala</dc:creator>
  <cp:keywords/>
  <dc:description/>
  <cp:lastModifiedBy>Rebeca Bustos León</cp:lastModifiedBy>
  <cp:revision>26</cp:revision>
  <dcterms:created xsi:type="dcterms:W3CDTF">2020-04-09T14:51:10Z</dcterms:created>
  <dcterms:modified xsi:type="dcterms:W3CDTF">2020-04-28T20:50:56Z</dcterms:modified>
  <cp:category/>
</cp:coreProperties>
</file>