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78" r:id="rId10"/>
    <p:sldId id="265" r:id="rId11"/>
    <p:sldId id="262" r:id="rId12"/>
    <p:sldId id="271" r:id="rId13"/>
    <p:sldId id="275" r:id="rId14"/>
    <p:sldId id="270" r:id="rId15"/>
    <p:sldId id="276" r:id="rId16"/>
    <p:sldId id="269" r:id="rId17"/>
    <p:sldId id="268" r:id="rId18"/>
    <p:sldId id="266" r:id="rId19"/>
    <p:sldId id="267" r:id="rId20"/>
    <p:sldId id="272" r:id="rId21"/>
    <p:sldId id="273" r:id="rId22"/>
    <p:sldId id="277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0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33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3776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68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1255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64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2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2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6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1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1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2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3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57" y="195943"/>
            <a:ext cx="11424119" cy="2981346"/>
          </a:xfrm>
          <a:noFill/>
        </p:spPr>
        <p:txBody>
          <a:bodyPr>
            <a:normAutofit/>
          </a:bodyPr>
          <a:lstStyle/>
          <a:p>
            <a:pPr algn="l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¿Cómo afrontar </a:t>
            </a:r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“cuarentena” de manera </a:t>
            </a:r>
            <a:r>
              <a:rPr lang="es-CL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saludable</a:t>
            </a:r>
            <a:r>
              <a:rPr lang="es-CL" sz="4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movimiento </a:t>
            </a:r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con manejo del</a:t>
            </a:r>
            <a:r>
              <a:rPr lang="es-CL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estrés.</a:t>
            </a:r>
            <a:endParaRPr lang="es-CL" sz="4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57" y="4643344"/>
            <a:ext cx="9770011" cy="17011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EQUIPO DE CONVIVENCIA ESCOLAR</a:t>
            </a:r>
            <a:r>
              <a:rPr lang="es-CL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s-CL" i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 preparado por</a:t>
            </a:r>
            <a:r>
              <a:rPr lang="es-C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l"/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Sr. Marco Orellana Ayala</a:t>
            </a:r>
            <a:r>
              <a:rPr lang="es-C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(Profesor de Educación </a:t>
            </a:r>
            <a:r>
              <a:rPr lang="es-C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s-C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ísica y Salud y profesor colaborador de Equipo de  Convivencia Escolar) y Sr. Francisco Orellana Mena</a:t>
            </a:r>
            <a:r>
              <a:rPr lang="es-C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        </a:t>
            </a:r>
            <a:r>
              <a:rPr lang="es-C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(Ex Alumno y Estudiante de Kinesiología)</a:t>
            </a:r>
            <a:endParaRPr lang="es-C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6301" y="5097649"/>
            <a:ext cx="2164340" cy="109430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4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945" y="416609"/>
            <a:ext cx="10579599" cy="3634885"/>
          </a:xfrm>
        </p:spPr>
        <p:txBody>
          <a:bodyPr>
            <a:normAutofit/>
          </a:bodyPr>
          <a:lstStyle/>
          <a:p>
            <a:r>
              <a:rPr lang="es-CL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HASTA EL MOMENTO no 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llevamos mas de 5 a 10 minutos despiertos, dependiendo tu ritmo</a:t>
            </a:r>
            <a:r>
              <a:rPr lang="es-CL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s-CL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Ahora 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nuestra cama al estar sacudida y ventilada, ya podemos </a:t>
            </a:r>
            <a:r>
              <a:rPr lang="es-CL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hacer la cama 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ordenar nuestra habitación. </a:t>
            </a:r>
            <a:endParaRPr lang="es-CL" sz="24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Limpiemos 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todas las superficies de contacto, </a:t>
            </a:r>
            <a:r>
              <a:rPr lang="es-CL" sz="24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recordemos que el </a:t>
            </a:r>
            <a:r>
              <a:rPr lang="es-CL" sz="24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 </a:t>
            </a:r>
            <a:r>
              <a:rPr lang="es-CL" sz="24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hoy debemos vivir en un ambiente limpio y agradable.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sz="24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6" y="4308070"/>
            <a:ext cx="3377866" cy="21052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31" y="4308070"/>
            <a:ext cx="3603852" cy="20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7533" y="3644660"/>
            <a:ext cx="1995528" cy="8472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5</a:t>
            </a:r>
            <a:endParaRPr lang="es-CL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451" y="529122"/>
            <a:ext cx="10270021" cy="22920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¿Te parece si nos alimentamos un poco para seguir con nuestro día?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Primero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nos haremos un lavado de manos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clínico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una vez más, recuerden que hay que ser muy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higiénico.</a:t>
            </a:r>
          </a:p>
          <a:p>
            <a:pPr algn="just"/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Vamos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la cocina y sirvámonos una taza de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té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leche, y mientras la ingerimos podemos escribir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pensar nuestros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objetivos diarios en una hoja, libreta, cuaderno. </a:t>
            </a:r>
            <a:endParaRPr lang="es-CL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Ponemos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 ella todo lo que tenemos que hacer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día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hoy y como quieres sentirte al final del 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día.</a:t>
            </a:r>
          </a:p>
          <a:p>
            <a:pPr algn="just"/>
            <a:r>
              <a:rPr lang="es-CL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¡ </a:t>
            </a:r>
            <a:r>
              <a:rPr lang="es-CL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CL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roponte </a:t>
            </a:r>
            <a:r>
              <a:rPr lang="es-CL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objetivos para que sea un </a:t>
            </a:r>
            <a:r>
              <a:rPr lang="es-CL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 </a:t>
            </a:r>
            <a:r>
              <a:rPr lang="es-CL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proactivo! </a:t>
            </a:r>
            <a:endParaRPr lang="es-CL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dirty="0"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8205" y="5315401"/>
            <a:ext cx="1069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CL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este </a:t>
            </a: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escrito o reflexión agradece el </a:t>
            </a:r>
            <a:r>
              <a:rPr lang="es-CL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día a día, </a:t>
            </a: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valora </a:t>
            </a:r>
            <a:r>
              <a:rPr lang="es-CL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todo lo que te rodea, tu casa, tu familia, tus mascotas, lo que te gusta mas de ellos, escribe </a:t>
            </a: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piensa lo </a:t>
            </a:r>
            <a:r>
              <a:rPr lang="es-CL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te salga del corazón sobre lo que te va a rodear el día de </a:t>
            </a: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hoy</a:t>
            </a: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CL" sz="1600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sz="16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¡</a:t>
            </a:r>
            <a:r>
              <a:rPr lang="es-CL" sz="16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</a:t>
            </a:r>
            <a:r>
              <a:rPr lang="es-CL" sz="16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cuerda siempre </a:t>
            </a:r>
            <a:r>
              <a:rPr lang="es-CL" sz="16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 que te hace feliz!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5" y="3010350"/>
            <a:ext cx="2906889" cy="19344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076" y="3218172"/>
            <a:ext cx="2587848" cy="17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7" y="344905"/>
            <a:ext cx="2279569" cy="738307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6</a:t>
            </a:r>
            <a:r>
              <a:rPr lang="es-CL" dirty="0" smtClean="0">
                <a:solidFill>
                  <a:srgbClr val="0070C0"/>
                </a:solidFill>
              </a:rPr>
              <a:t/>
            </a:r>
            <a:br>
              <a:rPr lang="es-CL" dirty="0" smtClean="0">
                <a:solidFill>
                  <a:srgbClr val="0070C0"/>
                </a:solidFill>
              </a:rPr>
            </a:b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705" y="1534296"/>
            <a:ext cx="4787137" cy="4964978"/>
          </a:xfrm>
        </p:spPr>
        <p:txBody>
          <a:bodyPr>
            <a:normAutofit/>
          </a:bodyPr>
          <a:lstStyle/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Vamos a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movernos un poco, ya tenemos nuestra mente activa, lo cual nos ayuda a mentalizarnos para activar nuestro cuerpo con un poco de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ejercicio.</a:t>
            </a:r>
          </a:p>
          <a:p>
            <a:pPr marL="0" indent="0">
              <a:buNone/>
            </a:pPr>
            <a:endParaRPr lang="es-CL" sz="20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Haremos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ejercicios de movilidad articular, y una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rutina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ejercicios HIIT(Entrenamiento de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intervalos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alta intensidad) y finalizaremos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estiramientos.</a:t>
            </a:r>
          </a:p>
          <a:p>
            <a:endParaRPr lang="es-ES" dirty="0"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89916" y="3620491"/>
            <a:ext cx="6414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Realizamos 8 segundos u 8 veces cada movimiento y ya estamos listos para poder efectuar nuestra rutina de ejercicios.</a:t>
            </a:r>
            <a:endParaRPr lang="es-CL" sz="2000" dirty="0">
              <a:solidFill>
                <a:srgbClr val="0070C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31380" y="344905"/>
            <a:ext cx="6039896" cy="1326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ejercicios de </a:t>
            </a:r>
            <a:r>
              <a:rPr lang="es-CL" sz="32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32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2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movilidad </a:t>
            </a:r>
            <a:r>
              <a:rPr lang="es-CL" sz="32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articular</a:t>
            </a:r>
            <a:endParaRPr lang="es-CL" sz="32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422031"/>
            <a:ext cx="11577711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37" y="75158"/>
            <a:ext cx="10874326" cy="169219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utina </a:t>
            </a:r>
            <a:r>
              <a:rPr lang="es-CL" sz="36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Ejercicios HIIT</a:t>
            </a:r>
            <a:b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s-CL" sz="36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Entrenamiento de </a:t>
            </a:r>
            <a: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intervalos </a:t>
            </a:r>
            <a:r>
              <a:rPr lang="es-CL" sz="36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alta intensidad)</a:t>
            </a:r>
            <a:endParaRPr lang="es-CL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6437" y="1767352"/>
            <a:ext cx="11454570" cy="4731922"/>
          </a:xfrm>
        </p:spPr>
        <p:txBody>
          <a:bodyPr>
            <a:noAutofit/>
          </a:bodyPr>
          <a:lstStyle/>
          <a:p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Esta rutina no puede tardar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más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18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min.,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nos demoramos 2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min.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medio como máximo por cada tipo de ejercicio y los descansos son de máximo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 min.</a:t>
            </a:r>
          </a:p>
          <a:p>
            <a:r>
              <a:rPr lang="es-CL" sz="200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Aquí </a:t>
            </a:r>
            <a:r>
              <a:rPr lang="es-CL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hay 4 rutinas distintas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y ocuparemos el “circuito 1” como ejemplo para que puedas comprender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-30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zancadas alternas: no significa que sean 30 con cada pierna, sino que 30 en total, en esto debemos demorarnos máximo 2 min y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medio.</a:t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-30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tabla pegada: son 30 repeticiones, en las cuales debemos demorarnos no mas de 2 min y medio también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Ya llevamos 5 min de ejercicio, descansamos 1 min, ya llevamos 6 minutos de ejercicio. ¿ahora que hacemos? Repetir 2 veces más lo mismo y estamos listos!! Pasamos a flexibilizar nuestros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músculos.</a:t>
            </a:r>
            <a:endParaRPr lang="es-ES" sz="20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361" y="356511"/>
            <a:ext cx="5922498" cy="341362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utina </a:t>
            </a:r>
            <a:r>
              <a:rPr lang="es-CL" sz="36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L" sz="36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Ejercicios HIIT</a:t>
            </a:r>
            <a:r>
              <a:rPr lang="es-CL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s-CL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Entrenamiento de </a:t>
            </a:r>
            <a:br>
              <a:rPr lang="es-CL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intervalos de alta intensidad)</a:t>
            </a:r>
            <a:endParaRPr lang="es-C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 b="10272"/>
          <a:stretch/>
        </p:blipFill>
        <p:spPr bwMode="auto">
          <a:xfrm>
            <a:off x="6414868" y="112542"/>
            <a:ext cx="5777132" cy="6572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41703" y="4131685"/>
            <a:ext cx="5483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 esta rutina de ejercicio se te hace repetitiva, recomiendo un canal de </a:t>
            </a:r>
            <a:r>
              <a:rPr lang="es-CL" sz="1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Youtube</a:t>
            </a:r>
            <a:r>
              <a:rPr lang="es-CL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“Entrena con Sergio Peinado”, tiene rutinas de ejercicios igual de cortas que esta y muy efectivas y variadas. </a:t>
            </a:r>
            <a:r>
              <a:rPr lang="es-CL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También </a:t>
            </a:r>
            <a:r>
              <a:rPr lang="es-CL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 ayuda a tomar </a:t>
            </a:r>
            <a:r>
              <a:rPr lang="es-CL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hábitos </a:t>
            </a:r>
            <a:r>
              <a:rPr lang="es-CL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saludables y enseña sobre comidas nutritivas para nuestro organismo.</a:t>
            </a:r>
            <a:endParaRPr lang="es-CL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722" y="2030901"/>
            <a:ext cx="3526096" cy="1906335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TRABAJO </a:t>
            </a:r>
            <a:br>
              <a:rPr lang="es-ES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br>
              <a:rPr lang="es-ES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FLEXIBILIDAD</a:t>
            </a:r>
            <a:endParaRPr lang="es-CL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522" y="439092"/>
            <a:ext cx="6432692" cy="1403776"/>
          </a:xfrm>
        </p:spPr>
        <p:txBody>
          <a:bodyPr>
            <a:normAutofit fontScale="92500"/>
          </a:bodyPr>
          <a:lstStyle/>
          <a:p>
            <a:r>
              <a:rPr lang="es-CL" sz="22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Cada elongación la hacemos por 8 </a:t>
            </a:r>
            <a:r>
              <a:rPr lang="es-CL" sz="22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segundos</a:t>
            </a:r>
            <a:br>
              <a:rPr lang="es-CL" sz="22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2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CL" sz="22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listo, ya hemos hecho 21 minutos de ejercicio</a:t>
            </a:r>
            <a:r>
              <a:rPr lang="es-CL" dirty="0">
                <a:effectLst/>
              </a:rPr>
              <a:t>!</a:t>
            </a:r>
            <a:br>
              <a:rPr lang="es-CL" dirty="0">
                <a:effectLst/>
              </a:rPr>
            </a:br>
            <a:endParaRPr lang="es-ES" dirty="0">
              <a:effectLst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 b="5814"/>
          <a:stretch/>
        </p:blipFill>
        <p:spPr>
          <a:xfrm>
            <a:off x="7123337" y="379387"/>
            <a:ext cx="4734408" cy="6177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r="23442"/>
          <a:stretch/>
        </p:blipFill>
        <p:spPr>
          <a:xfrm>
            <a:off x="4118747" y="3180344"/>
            <a:ext cx="2433711" cy="3181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" y="4318782"/>
            <a:ext cx="3648057" cy="204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266" y="359793"/>
            <a:ext cx="2431626" cy="726831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7</a:t>
            </a:r>
            <a:r>
              <a:rPr lang="es-CL" dirty="0" smtClean="0">
                <a:solidFill>
                  <a:srgbClr val="0070C0"/>
                </a:solidFill>
              </a:rPr>
              <a:t/>
            </a:r>
            <a:br>
              <a:rPr lang="es-CL" dirty="0" smtClean="0">
                <a:solidFill>
                  <a:srgbClr val="0070C0"/>
                </a:solidFill>
              </a:rPr>
            </a:b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446" y="1406769"/>
            <a:ext cx="11076873" cy="3896751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¡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VAMOS A COMER!</a:t>
            </a:r>
          </a:p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Pero antes de tomar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desayuno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hay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que efectuar antes nuevamente un lavado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manos clínico para poder ingerir alimentos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forma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segura y responsable. </a:t>
            </a:r>
            <a:endParaRPr lang="es-CL" sz="20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Entonces en la cocina buscaremos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algo que nos alimente y nos </a:t>
            </a:r>
            <a:r>
              <a:rPr lang="es-CL" sz="2000" dirty="0" err="1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nutra.Pueden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ser una porción de fruta, un batido de vegetales, tostada con huevos o palta, leche o yogurt con avena, etc.</a:t>
            </a:r>
          </a:p>
          <a:p>
            <a:pPr marL="0" indent="0">
              <a:buNone/>
            </a:pP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ES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" y="4895597"/>
            <a:ext cx="3328401" cy="1871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/>
          <a:stretch/>
        </p:blipFill>
        <p:spPr>
          <a:xfrm>
            <a:off x="3521943" y="4886242"/>
            <a:ext cx="3209330" cy="18813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8"/>
          <a:stretch/>
        </p:blipFill>
        <p:spPr>
          <a:xfrm>
            <a:off x="6455035" y="5061736"/>
            <a:ext cx="2653415" cy="17880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62" y="4920281"/>
            <a:ext cx="2826880" cy="18775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87" y="229466"/>
            <a:ext cx="2844832" cy="16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657" y="511126"/>
            <a:ext cx="3233484" cy="710237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¡</a:t>
            </a:r>
            <a:r>
              <a:rPr lang="es-CL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Ultimo paso!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573" y="1503948"/>
            <a:ext cx="10353762" cy="4446686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Después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del desayuno procedemos a lavarnos los dientes y a tomarnos una ducha con agua ni tan fría ni tan caliente</a:t>
            </a:r>
            <a:r>
              <a:rPr lang="es-CL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s-CL" dirty="0">
              <a:effectLst/>
            </a:endParaRPr>
          </a:p>
          <a:p>
            <a:endParaRPr lang="es-CL" dirty="0" smtClean="0">
              <a:effectLst/>
            </a:endParaRPr>
          </a:p>
          <a:p>
            <a:endParaRPr lang="es-CL" dirty="0">
              <a:effectLst/>
            </a:endParaRPr>
          </a:p>
          <a:p>
            <a:endParaRPr lang="es-CL" dirty="0" smtClean="0">
              <a:effectLst/>
            </a:endParaRPr>
          </a:p>
          <a:p>
            <a:endParaRPr lang="es-CL" dirty="0">
              <a:effectLst/>
            </a:endParaRPr>
          </a:p>
          <a:p>
            <a:endParaRPr lang="es-CL" dirty="0" smtClean="0">
              <a:effectLst/>
            </a:endParaRPr>
          </a:p>
          <a:p>
            <a:endParaRPr lang="es-CL" dirty="0" smtClean="0">
              <a:effectLst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0070C0"/>
                </a:solidFill>
                <a:effectLst/>
              </a:rPr>
              <a:t>A</a:t>
            </a:r>
            <a:r>
              <a:rPr lang="es-CL" b="1" dirty="0" smtClean="0">
                <a:solidFill>
                  <a:srgbClr val="0070C0"/>
                </a:solidFill>
                <a:effectLst/>
              </a:rPr>
              <a:t>HORA </a:t>
            </a:r>
            <a:r>
              <a:rPr lang="es-CL" b="1" dirty="0">
                <a:solidFill>
                  <a:srgbClr val="0070C0"/>
                </a:solidFill>
                <a:effectLst/>
              </a:rPr>
              <a:t>COMIENZA TU DIA DE MANERA ACTIVA, MUCHO MAS PRODUCTIVO, Y LLENO DE HORMONAS QUE TE </a:t>
            </a:r>
            <a:r>
              <a:rPr lang="es-CL" b="1" dirty="0" smtClean="0">
                <a:solidFill>
                  <a:srgbClr val="0070C0"/>
                </a:solidFill>
                <a:effectLst/>
              </a:rPr>
              <a:t>HARÁN </a:t>
            </a:r>
            <a:r>
              <a:rPr lang="es-CL" b="1" dirty="0">
                <a:solidFill>
                  <a:srgbClr val="0070C0"/>
                </a:solidFill>
                <a:effectLst/>
              </a:rPr>
              <a:t>SER ALGUIEN MAS FELIZ Y UNA MEJOR </a:t>
            </a:r>
            <a:r>
              <a:rPr lang="es-CL" b="1" dirty="0" smtClean="0">
                <a:solidFill>
                  <a:srgbClr val="0070C0"/>
                </a:solidFill>
                <a:effectLst/>
              </a:rPr>
              <a:t>PERSONA</a:t>
            </a:r>
            <a:r>
              <a:rPr lang="es-CL" b="1" dirty="0">
                <a:solidFill>
                  <a:srgbClr val="0070C0"/>
                </a:solidFill>
                <a:effectLst/>
              </a:rPr>
              <a:t>.</a:t>
            </a:r>
          </a:p>
          <a:p>
            <a:endParaRPr lang="es-ES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06" y="2214185"/>
            <a:ext cx="4165600" cy="2413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2" y="2248039"/>
            <a:ext cx="3520645" cy="23452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31" y="2281894"/>
            <a:ext cx="3539540" cy="23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6" y="356937"/>
            <a:ext cx="5543276" cy="75441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  <a:effectLst/>
              </a:rPr>
              <a:t>RECOMENDACIONES 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DIARIAS</a:t>
            </a:r>
            <a:br>
              <a:rPr lang="es-CL" dirty="0" smtClean="0">
                <a:solidFill>
                  <a:srgbClr val="0070C0"/>
                </a:solidFill>
                <a:effectLst/>
              </a:rPr>
            </a:b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7516" y="1263316"/>
            <a:ext cx="10690040" cy="5366083"/>
          </a:xfrm>
        </p:spPr>
        <p:txBody>
          <a:bodyPr>
            <a:normAutofit fontScale="92500" lnSpcReduction="20000"/>
          </a:bodyPr>
          <a:lstStyle/>
          <a:p>
            <a:r>
              <a:rPr lang="es-CL" sz="19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Aunque 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sea dentro de tu casa, trata de dar mas de 10.000 pasos diarios, son los que recomienda la </a:t>
            </a:r>
            <a:r>
              <a:rPr lang="es-CL" sz="19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OMS.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1900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19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Camina 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dentro de casa. Intenta hacerlo durante 30 minutos al día de forma continua. Aprovecha, hazlo solo u 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organízate para conversar con un amigo mientras das un pasos tranquilo.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19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19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Conéctate 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Internet y busca un vídeo de ejercicio sencillo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¿Por qué no pruebas con uno </a:t>
            </a:r>
            <a:r>
              <a:rPr lang="es-CL" sz="19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sz="19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yoga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para empezar?</a:t>
            </a:r>
            <a:b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19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19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¡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Mueve el esqueleto! 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Pon un poco de música en casa y déjate llevar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¿Puede haber un ejercicio más divertido que bailar?</a:t>
            </a:r>
            <a:b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19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19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Recuerda 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tomar 2 litros de agua al </a:t>
            </a:r>
            <a:r>
              <a:rPr lang="es-CL" sz="19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día. </a:t>
            </a:r>
            <a: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AGUA, NO GASEOSAS, NO REFRESCOS AZUCARADOS.</a:t>
            </a:r>
            <a:br>
              <a:rPr lang="es-CL" sz="19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Puedes hacer aguas con limón, jengibre, cúrcuma, verduras en rodajas como lo es el pepino por ejemplo y puedes agregarle plantas como la menta, la ruda, manzanilla, </a:t>
            </a:r>
            <a:r>
              <a:rPr lang="es-CL" sz="19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entre 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otras para agregarle sabor y para reforzar tu sistema inmunológico.</a:t>
            </a:r>
            <a:b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sz="19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19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Aliméntate </a:t>
            </a:r>
            <a:r>
              <a:rPr lang="es-CL" sz="19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buena manera, ingiere alimentos nutritivos y saludables, como </a:t>
            </a:r>
            <a:r>
              <a:rPr lang="es-CL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 son las frutas y verduras, no te alimentes de comida envasada ni comida chatarra.</a:t>
            </a:r>
          </a:p>
          <a:p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86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6" y="283029"/>
            <a:ext cx="10058399" cy="80018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¿POR QUÉ ESTAMOS EN NUESTRAS CASAS? </a:t>
            </a:r>
            <a:endParaRPr lang="es-CL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6" y="1294228"/>
            <a:ext cx="11377747" cy="5289451"/>
          </a:xfrm>
        </p:spPr>
        <p:txBody>
          <a:bodyPr>
            <a:normAutofit/>
          </a:bodyPr>
          <a:lstStyle/>
          <a:p>
            <a:pPr algn="just"/>
            <a:r>
              <a:rPr lang="es-CL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Chile se encuentra en cuarentena.</a:t>
            </a:r>
          </a:p>
          <a:p>
            <a:pPr algn="just"/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 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31 de diciembre de 2019,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Organización Mundial de la Salud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fue informada de casos de neumonía de causa desconocida en la ciudad de Wuhan, 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r>
              <a:rPr lang="es-ES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s-ES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 mes después, el 30 de enero de 2020, la OMS ya había declarado que el brote era una emergencia de salud pública de interés internacional; y al día siguiente los dos primeros casos confirmados de Covid-19 fueron reportados en Italia; ambos tenían antecedentes de viajes a la ciudad de Wuhan. Para ese entonces, la mayoría de los casos se concentraban en </a:t>
            </a:r>
            <a:r>
              <a:rPr lang="es-ES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China. </a:t>
            </a:r>
            <a:r>
              <a:rPr lang="es-CL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Luego así se fue expandiendo esta pandemia por el resto del mundo, hasta llegar a Chile.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Gobierno decidió </a:t>
            </a:r>
            <a:r>
              <a:rPr lang="es-ES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partir del lunes 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16 de marzo </a:t>
            </a:r>
            <a:r>
              <a:rPr lang="es-ES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todos 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los jardines infantiles y colegios de Chile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tendrán sus 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clases suspendidas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como una medida adoptada </a:t>
            </a:r>
            <a:r>
              <a:rPr lang="es-ES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es-ES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ayudar a controlar el brote de </a:t>
            </a:r>
            <a:r>
              <a:rPr lang="es-ES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Covid-19.</a:t>
            </a:r>
            <a:endParaRPr lang="es-ES" sz="20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517" y="356936"/>
            <a:ext cx="10690040" cy="698141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3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RECOMENDACIONES PARA CONFRONTAR DE COVID-19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7515" y="1263316"/>
            <a:ext cx="11267481" cy="5366083"/>
          </a:xfrm>
        </p:spPr>
        <p:txBody>
          <a:bodyPr>
            <a:normAutofit/>
          </a:bodyPr>
          <a:lstStyle/>
          <a:p>
            <a:r>
              <a:rPr lang="es-CL" b="1" u="sng" dirty="0">
                <a:solidFill>
                  <a:srgbClr val="0070C0"/>
                </a:solidFill>
                <a:effectLst/>
              </a:rPr>
              <a:t>Lávese las manos frecuentemente</a:t>
            </a:r>
            <a:endParaRPr lang="es-CL" u="sng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es-CL" dirty="0">
                <a:solidFill>
                  <a:srgbClr val="0070C0"/>
                </a:solidFill>
                <a:effectLst/>
              </a:rPr>
              <a:t>Lávese las manos con frecuencia con un desinfectante de manos a base de alcohol o con agua y jabón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.</a:t>
            </a:r>
            <a:br>
              <a:rPr lang="es-CL" dirty="0" smtClean="0">
                <a:solidFill>
                  <a:srgbClr val="0070C0"/>
                </a:solidFill>
                <a:effectLst/>
              </a:rPr>
            </a:br>
            <a:r>
              <a:rPr lang="es-CL" b="1" dirty="0" smtClean="0">
                <a:solidFill>
                  <a:srgbClr val="FF0000"/>
                </a:solidFill>
                <a:effectLst/>
              </a:rPr>
              <a:t>¿</a:t>
            </a:r>
            <a:r>
              <a:rPr lang="es-CL" b="1" dirty="0">
                <a:solidFill>
                  <a:srgbClr val="FF0000"/>
                </a:solidFill>
                <a:effectLst/>
              </a:rPr>
              <a:t>Por qué?</a:t>
            </a:r>
            <a:r>
              <a:rPr lang="es-CL" b="1" dirty="0">
                <a:solidFill>
                  <a:srgbClr val="0070C0"/>
                </a:solidFill>
                <a:effectLst/>
              </a:rPr>
              <a:t> </a:t>
            </a:r>
            <a:r>
              <a:rPr lang="es-CL" dirty="0">
                <a:solidFill>
                  <a:srgbClr val="0070C0"/>
                </a:solidFill>
                <a:effectLst/>
              </a:rPr>
              <a:t>Lavarse las manos con un desinfectante a base de alcohol o con agua y jabón mata el virus si este está en sus manos.</a:t>
            </a:r>
          </a:p>
          <a:p>
            <a:r>
              <a:rPr lang="es-CL" b="1" u="sng" dirty="0">
                <a:solidFill>
                  <a:srgbClr val="0070C0"/>
                </a:solidFill>
                <a:effectLst/>
              </a:rPr>
              <a:t>Adopte medidas de higiene respiratoria</a:t>
            </a:r>
            <a:endParaRPr lang="es-CL" u="sng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es-CL" dirty="0">
                <a:solidFill>
                  <a:srgbClr val="0070C0"/>
                </a:solidFill>
                <a:effectLst/>
              </a:rPr>
              <a:t>Al toser o estornudar, cúbrase la boca y la nariz con el codo flexionado o con un pañuelo; tire el pañuelo inmediatamente y lávese las manos con un desinfectante de manos a base de alcohol, o con agua y jabón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.</a:t>
            </a:r>
            <a:br>
              <a:rPr lang="es-CL" dirty="0" smtClean="0">
                <a:solidFill>
                  <a:srgbClr val="0070C0"/>
                </a:solidFill>
                <a:effectLst/>
              </a:rPr>
            </a:br>
            <a:r>
              <a:rPr lang="es-CL" b="1" dirty="0" smtClean="0">
                <a:solidFill>
                  <a:srgbClr val="FF0000"/>
                </a:solidFill>
                <a:effectLst/>
              </a:rPr>
              <a:t>¿</a:t>
            </a:r>
            <a:r>
              <a:rPr lang="es-CL" b="1" dirty="0">
                <a:solidFill>
                  <a:srgbClr val="FF0000"/>
                </a:solidFill>
                <a:effectLst/>
              </a:rPr>
              <a:t>Por qué?</a:t>
            </a:r>
            <a:r>
              <a:rPr lang="es-CL" b="1" dirty="0">
                <a:solidFill>
                  <a:srgbClr val="0070C0"/>
                </a:solidFill>
                <a:effectLst/>
              </a:rPr>
              <a:t> </a:t>
            </a:r>
            <a:r>
              <a:rPr lang="es-CL" dirty="0">
                <a:solidFill>
                  <a:srgbClr val="0070C0"/>
                </a:solidFill>
                <a:effectLst/>
              </a:rPr>
              <a:t>Al cubrir la boca y la nariz durante la tos o el estornudo se evita la propagación de gérmenes y virus. Si usted estornuda o tose cubriéndose con las manos puede contaminar los objetos o las personas a los que toque.</a:t>
            </a:r>
          </a:p>
          <a:p>
            <a:r>
              <a:rPr lang="es-CL" b="1" u="sng" dirty="0">
                <a:solidFill>
                  <a:srgbClr val="0070C0"/>
                </a:solidFill>
                <a:effectLst/>
              </a:rPr>
              <a:t>Mantenga el distanciamiento social</a:t>
            </a:r>
            <a:endParaRPr lang="es-CL" u="sng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es-CL" dirty="0">
                <a:solidFill>
                  <a:srgbClr val="0070C0"/>
                </a:solidFill>
                <a:effectLst/>
              </a:rPr>
              <a:t>Mantenga al menos 1 metro (3 pies) de distancia entre usted y las demás personas, particularmente aquellas que tosan, estornuden y tengan fiebre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.</a:t>
            </a:r>
            <a:br>
              <a:rPr lang="es-CL" dirty="0" smtClean="0">
                <a:solidFill>
                  <a:srgbClr val="0070C0"/>
                </a:solidFill>
                <a:effectLst/>
              </a:rPr>
            </a:br>
            <a:r>
              <a:rPr lang="es-CL" b="1" dirty="0" smtClean="0">
                <a:solidFill>
                  <a:srgbClr val="FF0000"/>
                </a:solidFill>
                <a:effectLst/>
              </a:rPr>
              <a:t>¿</a:t>
            </a:r>
            <a:r>
              <a:rPr lang="es-CL" b="1" dirty="0">
                <a:solidFill>
                  <a:srgbClr val="FF0000"/>
                </a:solidFill>
                <a:effectLst/>
              </a:rPr>
              <a:t>Por qué?</a:t>
            </a:r>
            <a:r>
              <a:rPr lang="es-CL" b="1" dirty="0">
                <a:solidFill>
                  <a:srgbClr val="0070C0"/>
                </a:solidFill>
                <a:effectLst/>
              </a:rPr>
              <a:t> </a:t>
            </a:r>
            <a:r>
              <a:rPr lang="es-CL" dirty="0">
                <a:solidFill>
                  <a:srgbClr val="0070C0"/>
                </a:solidFill>
                <a:effectLst/>
              </a:rPr>
              <a:t>Cuando alguien con una enfermedad respiratoria, como la infección por el 2019-nCoV, tose o estornuda, proyecta pequeñas </a:t>
            </a:r>
            <a:r>
              <a:rPr lang="es-CL" dirty="0" err="1">
                <a:solidFill>
                  <a:srgbClr val="0070C0"/>
                </a:solidFill>
                <a:effectLst/>
              </a:rPr>
              <a:t>gotículas</a:t>
            </a:r>
            <a:r>
              <a:rPr lang="es-CL" dirty="0">
                <a:solidFill>
                  <a:srgbClr val="0070C0"/>
                </a:solidFill>
                <a:effectLst/>
              </a:rPr>
              <a:t> que contienen el virus. Si está demasiado cerca, puede inhalar el virus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.</a:t>
            </a:r>
            <a:endParaRPr lang="es-CL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08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7516" y="1263317"/>
            <a:ext cx="11309684" cy="5715000"/>
          </a:xfrm>
        </p:spPr>
        <p:txBody>
          <a:bodyPr>
            <a:normAutofit/>
          </a:bodyPr>
          <a:lstStyle/>
          <a:p>
            <a:r>
              <a:rPr lang="es-CL" sz="2000" b="1" u="sng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Evite tocarse los ojos, la nariz y la </a:t>
            </a:r>
            <a:r>
              <a:rPr lang="es-CL" sz="20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boca</a:t>
            </a:r>
            <a:endParaRPr lang="es-CL" sz="2000" u="sng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L" sz="20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¿Por </a:t>
            </a:r>
            <a:r>
              <a:rPr lang="es-CL" sz="20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qué?</a:t>
            </a:r>
            <a:r>
              <a:rPr lang="es-CL" sz="20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Las manos tocan muchas superficies que pueden estar contaminadas con el virus. Si se toca los ojos, la nariz o la boca con las manos contaminadas, puedes transferir el virus de la superficie a si mismo.</a:t>
            </a:r>
          </a:p>
          <a:p>
            <a:r>
              <a:rPr lang="es-CL" sz="2000" b="1" u="sng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 tiene fiebre, tos y dificultad para respirar, solicite atención médica a tiempo</a:t>
            </a:r>
            <a:endParaRPr lang="es-CL" sz="2000" u="sng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Indique a su prestador de atención de salud si ha viajado a una zona de China en la que se haya notificado la presencia del 2019-nCoV, o si ha tenido un contacto cercano con alguien que haya viajado desde China y tenga síntomas respiratorios</a:t>
            </a:r>
            <a:r>
              <a:rPr lang="es-CL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CL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¿</a:t>
            </a:r>
            <a:r>
              <a:rPr lang="es-CL" sz="20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Por qué?</a:t>
            </a:r>
            <a:r>
              <a:rPr lang="es-CL" sz="20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Siempre que tenga fiebre, tos y dificultad para respirar, es importante que busque atención médica de inmediato, ya que dichos síntomas pueden deberse a una infección respiratoria o a otra afección grave. Los síntomas respiratorios con fiebre pueden tener diversas causas, y dependiendo de sus antecedentes de viajes y circunstancias personales, el 2019-nCoV podría ser una de ellas.</a:t>
            </a:r>
          </a:p>
          <a:p>
            <a:pPr marL="0" indent="0">
              <a:buNone/>
            </a:pPr>
            <a:endParaRPr lang="es-ES" dirty="0">
              <a:effectLst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7517" y="356936"/>
            <a:ext cx="10690040" cy="698141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3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RECOMENDACIONES PARA CONFRONTAR DE COVID-19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7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7516" y="1263317"/>
            <a:ext cx="10339013" cy="3885458"/>
          </a:xfrm>
        </p:spPr>
        <p:txBody>
          <a:bodyPr>
            <a:normAutofit/>
          </a:bodyPr>
          <a:lstStyle/>
          <a:p>
            <a:r>
              <a:rPr lang="es-CL" sz="2000" b="1" u="sng" dirty="0" smtClean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Manténgase </a:t>
            </a:r>
            <a:r>
              <a:rPr lang="es-CL" sz="2000" b="1" u="sng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informado y siga las recomendaciones de los profesionales sanitarios</a:t>
            </a:r>
            <a:endParaRPr lang="es-CL" sz="2000" u="sng" dirty="0">
              <a:solidFill>
                <a:schemeClr val="accent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Manténgase informado sobre las últimas novedades en relación con la COVID-19. Siga los consejos de su dispensador de atención de salud, de las autoridades sanitarias pertinentes a nivel nacional y local o de su empleador sobre la forma de protegerse a sí mismo y a los demás ante la COVID-19</a:t>
            </a:r>
            <a:r>
              <a:rPr lang="es-CL" sz="2000" dirty="0" smtClean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CL" sz="2000" dirty="0" smtClean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¿</a:t>
            </a:r>
            <a:r>
              <a:rPr lang="es-CL" sz="20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Por qué?</a:t>
            </a:r>
            <a:r>
              <a:rPr lang="es-CL" sz="2000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Las autoridades nacionales y locales dispondrán de la información más actualizada acerca de si la COVID-19 se está propagando en su zona. Son los interlocutores más indicados para dar consejos sobre las medidas que la población de su zona debe adoptar para protegerse. </a:t>
            </a:r>
          </a:p>
          <a:p>
            <a:endParaRPr lang="es-ES" dirty="0">
              <a:effectLst/>
            </a:endParaRPr>
          </a:p>
          <a:p>
            <a:endParaRPr lang="es-ES" dirty="0">
              <a:effectLst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7517" y="356936"/>
            <a:ext cx="10690040" cy="698141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3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RECOMENDACIONES PARA CONFRONTAR DE COVID-19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99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7822242" cy="599573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¡Cuídate tú, cuida tu entorno, cuida tu salud, cuida al resto!</a:t>
            </a:r>
            <a:b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queremos mas contagios, la responsabilidad esta en manos de todos</a:t>
            </a:r>
            <a: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¡Quédate en casa¡</a:t>
            </a:r>
            <a: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48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¡MUCHISIMAS GRACIAS!</a:t>
            </a:r>
            <a:endParaRPr lang="es-CL" sz="4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205" y="272418"/>
            <a:ext cx="10359851" cy="93740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¿QUE PODEMOS HACER ESTANDO EN CASA?</a:t>
            </a:r>
            <a:endParaRPr lang="es-CL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596" y="1413773"/>
            <a:ext cx="10486460" cy="5057365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Hemos </a:t>
            </a:r>
            <a:r>
              <a:rPr lang="es-ES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elaborado</a:t>
            </a:r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una </a:t>
            </a:r>
            <a:r>
              <a:rPr lang="es-ES" sz="24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rutina matutina </a:t>
            </a:r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 despertar en tu casa, para que puedas comenzar tu día a día de manera saludable, tanto para tu cuerpo como para tu mente, y la queremos compartir contigo, porque nos importa tu salud, como la de tus compañeros y </a:t>
            </a:r>
            <a:r>
              <a:rPr lang="es-ES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familia</a:t>
            </a:r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Esta consiste en </a:t>
            </a:r>
            <a:r>
              <a:rPr lang="es-ES" sz="24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hábitos simples de la </a:t>
            </a:r>
            <a:r>
              <a:rPr lang="es-ES" sz="24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mañana, </a:t>
            </a:r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como lo es el despertar, el aseo personal, ejercicios de respiración, ejercicios físicos y mentales.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También hemos agregado consejos de higienes y hábitos </a:t>
            </a:r>
            <a:r>
              <a:rPr lang="es-ES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saludables. </a:t>
            </a:r>
            <a:r>
              <a:rPr lang="es-ES" sz="24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¡NO </a:t>
            </a:r>
            <a:r>
              <a:rPr lang="es-ES" sz="24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QUEREMOS MAS CONTAGIOS!</a:t>
            </a:r>
            <a:endParaRPr lang="es-ES" sz="2400" b="1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24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9843" y="384959"/>
            <a:ext cx="3892281" cy="796727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COMENCEMOS…</a:t>
            </a:r>
            <a:endParaRPr lang="es-CL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426" y="267287"/>
            <a:ext cx="7076048" cy="2588455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Antes que todo, aclarar que </a:t>
            </a:r>
            <a:r>
              <a:rPr lang="es-CL" sz="24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esta rutina matutina 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debes </a:t>
            </a:r>
            <a:r>
              <a:rPr lang="es-CL" sz="24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hacerla antes de revisar tu celular y redes sociales </a:t>
            </a:r>
            <a:r>
              <a:rPr lang="es-CL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por la mañana, ya que estas son una de los principales motivos por lo cual la gente no es productiva durante el día</a:t>
            </a:r>
            <a:r>
              <a:rPr lang="es-CL" sz="24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marL="0" indent="0">
              <a:buNone/>
            </a:pPr>
            <a:endParaRPr lang="es-CL" sz="24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70065" y="2855742"/>
            <a:ext cx="9623912" cy="369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CL" sz="24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 primero que debemos hacer al abrir los ojos es pensar en </a:t>
            </a:r>
            <a:r>
              <a:rPr lang="es-CL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nuestros objetivos del día de hoy, como quieres que sea tu día, </a:t>
            </a:r>
            <a:r>
              <a:rPr lang="es-CL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planificarte mentalmente y convencerte que a pesar de estar en cuarentena, </a:t>
            </a:r>
            <a:r>
              <a:rPr lang="es-CL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podemos hacer que sea un </a:t>
            </a:r>
            <a:r>
              <a:rPr lang="es-CL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buen </a:t>
            </a:r>
            <a:r>
              <a:rPr lang="es-CL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día</a:t>
            </a:r>
            <a:r>
              <a:rPr lang="es-CL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que no sea repetitivo con el anterior, plantéate objetivos claros y comencemos con la rutina: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9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79" y="302331"/>
            <a:ext cx="6831221" cy="58639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7375" y="5869996"/>
            <a:ext cx="1711567" cy="73688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1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505" y="374468"/>
            <a:ext cx="5109437" cy="5717207"/>
          </a:xfrm>
        </p:spPr>
        <p:txBody>
          <a:bodyPr>
            <a:noAutofit/>
          </a:bodyPr>
          <a:lstStyle/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Levántate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tu cama y ve a efectuar tu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primer lavado de manos del </a:t>
            </a:r>
            <a:r>
              <a:rPr lang="es-CL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correspondiente, debido a la situación por la cual esta pasando el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mundo.</a:t>
            </a:r>
            <a:endParaRPr lang="es-CL" sz="20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Después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del lavado de mano con una buena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técnica,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bebe un vaso de agua no muy frio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 así avisarle a nuestro organismo que ya comenzamos con un nuevo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día.</a:t>
            </a:r>
          </a:p>
          <a:p>
            <a:pPr marL="0" indent="0">
              <a:buNone/>
            </a:pPr>
            <a:endParaRPr lang="es-CL" sz="20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s-CL" sz="20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importante comenzar un día hidratado.</a:t>
            </a:r>
            <a:endParaRPr lang="es-CL" sz="20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74" y="3585994"/>
            <a:ext cx="1607064" cy="10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51" y="394363"/>
            <a:ext cx="5157948" cy="3438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3105" y="1782099"/>
            <a:ext cx="2397876" cy="66316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2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187" y="3221540"/>
            <a:ext cx="5055931" cy="3390314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0070C0"/>
                </a:solidFill>
                <a:effectLst/>
              </a:rPr>
              <a:t>Ahora </a:t>
            </a:r>
            <a:r>
              <a:rPr lang="es-CL" sz="2800" dirty="0">
                <a:solidFill>
                  <a:srgbClr val="0070C0"/>
                </a:solidFill>
                <a:effectLst/>
              </a:rPr>
              <a:t>que ya comenzamos nuestro </a:t>
            </a:r>
            <a:r>
              <a:rPr lang="es-CL" sz="2800" dirty="0" smtClean="0">
                <a:solidFill>
                  <a:srgbClr val="0070C0"/>
                </a:solidFill>
                <a:effectLst/>
              </a:rPr>
              <a:t>día</a:t>
            </a:r>
            <a:r>
              <a:rPr lang="es-CL" sz="2800" b="1" dirty="0" smtClean="0">
                <a:solidFill>
                  <a:srgbClr val="0070C0"/>
                </a:solidFill>
                <a:effectLst/>
              </a:rPr>
              <a:t>, </a:t>
            </a:r>
            <a:r>
              <a:rPr lang="es-CL" sz="2800" b="1" dirty="0">
                <a:solidFill>
                  <a:srgbClr val="0070C0"/>
                </a:solidFill>
                <a:effectLst/>
              </a:rPr>
              <a:t>abramos las ventanas de nuestra casa y nuestra habitación</a:t>
            </a:r>
            <a:r>
              <a:rPr lang="es-CL" sz="2800" dirty="0">
                <a:solidFill>
                  <a:srgbClr val="0070C0"/>
                </a:solidFill>
                <a:effectLst/>
              </a:rPr>
              <a:t>, levantemos y </a:t>
            </a:r>
            <a:r>
              <a:rPr lang="es-CL" sz="2800" b="1" dirty="0">
                <a:solidFill>
                  <a:srgbClr val="0070C0"/>
                </a:solidFill>
                <a:effectLst/>
              </a:rPr>
              <a:t>sacudamos las sabanas de nuestra cama </a:t>
            </a:r>
            <a:r>
              <a:rPr lang="es-CL" sz="2800" dirty="0">
                <a:solidFill>
                  <a:srgbClr val="0070C0"/>
                </a:solidFill>
                <a:effectLst/>
              </a:rPr>
              <a:t>antes de ordenarla.</a:t>
            </a:r>
            <a:r>
              <a:rPr lang="es-CL" dirty="0">
                <a:solidFill>
                  <a:srgbClr val="0070C0"/>
                </a:solidFill>
                <a:effectLst/>
              </a:rPr>
              <a:t/>
            </a:r>
            <a:br>
              <a:rPr lang="es-CL" dirty="0">
                <a:solidFill>
                  <a:srgbClr val="0070C0"/>
                </a:solidFill>
                <a:effectLst/>
              </a:rPr>
            </a:br>
            <a:endParaRPr lang="es-ES" dirty="0">
              <a:solidFill>
                <a:srgbClr val="0070C0"/>
              </a:solidFill>
              <a:effectLst/>
            </a:endParaRPr>
          </a:p>
          <a:p>
            <a:endParaRPr lang="es-ES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95" y="156820"/>
            <a:ext cx="2755231" cy="27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2071" y="482991"/>
            <a:ext cx="1753437" cy="937846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Paso 3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" y="339634"/>
            <a:ext cx="7568418" cy="6300317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Mientras dejamos que nuestra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pieza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 ventile antes de ordenarla,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hagamos ejercicios de </a:t>
            </a:r>
            <a:r>
              <a:rPr lang="es-CL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respiración.</a:t>
            </a:r>
          </a:p>
          <a:p>
            <a:pPr marL="0" indent="0">
              <a:buNone/>
            </a:pPr>
            <a:endParaRPr lang="es-CL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Unos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los principales objetivos de hacer ejercicios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respiración, aparte para poder meditar,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 poder tener una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buena postura durante </a:t>
            </a:r>
            <a:r>
              <a:rPr lang="es-CL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día.</a:t>
            </a:r>
          </a:p>
          <a:p>
            <a:pPr marL="0" indent="0">
              <a:buNone/>
            </a:pPr>
            <a:endParaRPr lang="es-CL" sz="2000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También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nos sirve para controlar el sistema nervioso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CL" sz="2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 tener ansiedad durante el </a:t>
            </a:r>
            <a:r>
              <a:rPr lang="es-CL" sz="20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día,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 que hacemos </a:t>
            </a:r>
            <a:r>
              <a:rPr lang="es-CL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relajar nuestro sistema nervioso para tomar </a:t>
            </a:r>
            <a:r>
              <a:rPr lang="es-CL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decisiones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efectuar acciones más relajados </a:t>
            </a:r>
            <a:r>
              <a:rPr lang="es-CL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CL" sz="2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pensando bien en nuestras acciones. </a:t>
            </a:r>
          </a:p>
          <a:p>
            <a:endParaRPr lang="es-ES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r="9081"/>
          <a:stretch/>
        </p:blipFill>
        <p:spPr>
          <a:xfrm>
            <a:off x="8034182" y="2293034"/>
            <a:ext cx="3951492" cy="38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573" y="334217"/>
            <a:ext cx="11124970" cy="107249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¿CÓMO EFECTUAMOS ESTOS EJERCICIOS DE RESPIRACIÓN?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837" y="1682094"/>
            <a:ext cx="11743426" cy="82195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  <a:effectLst/>
              </a:rPr>
              <a:t>En nuestra habitación, en silencio o con música de relajación, con luz 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natural  </a:t>
            </a:r>
            <a:r>
              <a:rPr lang="es-CL" dirty="0">
                <a:solidFill>
                  <a:srgbClr val="0070C0"/>
                </a:solidFill>
                <a:effectLst/>
              </a:rPr>
              <a:t>o también podemos hacerla en una habitación silenciosa y espaciosa si es que la tienen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44866" y="2622169"/>
            <a:ext cx="7860068" cy="371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0070C0"/>
                </a:solidFill>
                <a:effectLst/>
              </a:rPr>
              <a:t>Para poder realizarlo de manera correcta, podemos sentarnos en la cama, o ponernos en el piso si es que tienen el espacio para hacerlo.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0070C0"/>
                </a:solidFill>
                <a:effectLst/>
              </a:rPr>
              <a:t> Cruzamos nuestras piernas y dejamos caer nuestras muñecas sobre las rodillas, con la espalda derecha y la cabeza mirando hacia al frente y los ojos cerrados dentro de lo posible.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54" y="2504049"/>
            <a:ext cx="2656889" cy="1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573" y="334217"/>
            <a:ext cx="11124970" cy="107249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¿CÓMO EFECTUAMOS ESTOS EJERCICIOS DE RESPIRACIÓN?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44865" y="1841864"/>
            <a:ext cx="8098243" cy="427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0070C0"/>
                </a:solidFill>
                <a:effectLst/>
              </a:rPr>
              <a:t>Comenzamos 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a </a:t>
            </a:r>
            <a:r>
              <a:rPr lang="es-CL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inhalar por la nariz y a exhalar por la boca, 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profundamente, si nuestra inhalación dura 2 segundos, nuestra exhalación tiene que durar 4 segundos, siempre la exhalación(cuando votamos el aire) tiene que durar el doble que la inhalación(cuando tomamos el aire). </a:t>
            </a:r>
            <a:endParaRPr lang="es-CL" dirty="0" smtClean="0">
              <a:solidFill>
                <a:srgbClr val="0070C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0070C0"/>
                </a:solidFill>
                <a:effectLst/>
              </a:rPr>
              <a:t>Esto </a:t>
            </a:r>
            <a:r>
              <a:rPr lang="es-CL" dirty="0" smtClean="0">
                <a:solidFill>
                  <a:srgbClr val="0070C0"/>
                </a:solidFill>
                <a:effectLst/>
              </a:rPr>
              <a:t>lo puedes hacer durante 30 segundos a 1 minuto y medio, dependiendo de tu capacidad y concentración.</a:t>
            </a:r>
            <a:br>
              <a:rPr lang="es-CL" dirty="0" smtClean="0">
                <a:solidFill>
                  <a:srgbClr val="0070C0"/>
                </a:solidFill>
                <a:effectLst/>
              </a:rPr>
            </a:br>
            <a:r>
              <a:rPr lang="es-CL" dirty="0" smtClean="0">
                <a:solidFill>
                  <a:srgbClr val="0070C0"/>
                </a:solidFill>
                <a:effectLst/>
              </a:rPr>
              <a:t>Con este ejercicio de respiración, ayudamos a no comenzar el día con ansiedad y calmamos nuestros agobios.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54" y="2504049"/>
            <a:ext cx="2943949" cy="22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1028</Words>
  <Application>Microsoft Office PowerPoint</Application>
  <PresentationFormat>Panorámica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Faceta</vt:lpstr>
      <vt:lpstr>¿Cómo afrontar la “cuarentena” de manera saludable? En  movimiento y con manejo del estrés.</vt:lpstr>
      <vt:lpstr>¿POR QUÉ ESTAMOS EN NUESTRAS CASAS? </vt:lpstr>
      <vt:lpstr>¿QUE PODEMOS HACER ESTANDO EN CASA?</vt:lpstr>
      <vt:lpstr>COMENCEMOS…</vt:lpstr>
      <vt:lpstr>Paso 1 </vt:lpstr>
      <vt:lpstr>Paso 2 </vt:lpstr>
      <vt:lpstr>Paso 3 </vt:lpstr>
      <vt:lpstr>¿CÓMO EFECTUAMOS ESTOS EJERCICIOS DE RESPIRACIÓN? </vt:lpstr>
      <vt:lpstr>¿CÓMO EFECTUAMOS ESTOS EJERCICIOS DE RESPIRACIÓN? </vt:lpstr>
      <vt:lpstr>Paso 4 </vt:lpstr>
      <vt:lpstr>Paso 5</vt:lpstr>
      <vt:lpstr>Paso 6 </vt:lpstr>
      <vt:lpstr>Presentación de PowerPoint</vt:lpstr>
      <vt:lpstr>Rutina de Ejercicios HIIT (Entrenamiento de intervalos de alta intensidad)</vt:lpstr>
      <vt:lpstr>Rutina de Ejercicios HIIT (Entrenamiento de  intervalos de alta intensidad)</vt:lpstr>
      <vt:lpstr>TRABAJO  DE  FLEXIBILIDAD</vt:lpstr>
      <vt:lpstr>Paso 7 </vt:lpstr>
      <vt:lpstr>¡Ultimo paso! </vt:lpstr>
      <vt:lpstr>RECOMENDACIONES DIARIAS </vt:lpstr>
      <vt:lpstr>RECOMENDACIONES PARA CONFRONTAR DE COVID-19 </vt:lpstr>
      <vt:lpstr>RECOMENDACIONES PARA CONFRONTAR DE COVID-19 </vt:lpstr>
      <vt:lpstr>RECOMENDACIONES PARA CONFRONTAR DE COVID-19 </vt:lpstr>
      <vt:lpstr>¡Cuídate tú, cuida tu entorno, cuida tu salud, cuida al resto!  No queremos mas contagios, la responsabilidad esta en manos de todos. ¡Quédate en casa¡   ¡MUCHISIMAS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afrontar la cuarentena de manera sana</dc:title>
  <dc:creator>Pancho</dc:creator>
  <cp:lastModifiedBy>Vicente Jose Espinoza Gomez</cp:lastModifiedBy>
  <cp:revision>46</cp:revision>
  <dcterms:created xsi:type="dcterms:W3CDTF">2020-03-20T15:39:24Z</dcterms:created>
  <dcterms:modified xsi:type="dcterms:W3CDTF">2020-03-23T02:19:34Z</dcterms:modified>
</cp:coreProperties>
</file>